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62" r:id="rId10"/>
  </p:sldIdLst>
  <p:sldSz cx="9144000" cy="6858000" type="screen4x3"/>
  <p:notesSz cx="9283700" cy="6946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9900"/>
    <a:srgbClr val="FF5050"/>
    <a:srgbClr val="79689E"/>
    <a:srgbClr val="60C3E5"/>
    <a:srgbClr val="F9D729"/>
    <a:srgbClr val="B72730"/>
    <a:srgbClr val="EB973C"/>
    <a:srgbClr val="33A65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19" autoAdjust="0"/>
    <p:restoredTop sz="95388" autoAdjust="0"/>
  </p:normalViewPr>
  <p:slideViewPr>
    <p:cSldViewPr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725" cy="347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259388" y="0"/>
            <a:ext cx="4022725" cy="347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F5020-CF3D-4AD8-A071-18DD9A19BDE3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05125" y="520700"/>
            <a:ext cx="3473450" cy="2605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28688" y="3300413"/>
            <a:ext cx="7426325" cy="3125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97650"/>
            <a:ext cx="4022725" cy="3476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259388" y="6597650"/>
            <a:ext cx="4022725" cy="3476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7D30D-D010-40AC-918F-7BDCF3BDDB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7771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7D30D-D010-40AC-918F-7BDCF3BDDB9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8336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7D30D-D010-40AC-918F-7BDCF3BDDB9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234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4" name="Picture 6" descr="foodpyramid_cover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1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pic>
        <p:nvPicPr>
          <p:cNvPr id="6" name="Picture 5" descr="penguin_waiter_with_tray_sm_wht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8001000" y="228600"/>
            <a:ext cx="914400" cy="100012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Picture 6" descr="penguin_waiter_with_tray_sm_wht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8600" y="228600"/>
            <a:ext cx="914400" cy="1000125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0" y="914400"/>
            <a:ext cx="1524000" cy="472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914400"/>
            <a:ext cx="4419600" cy="472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914400"/>
            <a:ext cx="609600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524000" y="1752600"/>
            <a:ext cx="6096000" cy="3886200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52600"/>
            <a:ext cx="2971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2971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tmap_128.bmp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600200" y="762000"/>
            <a:ext cx="6019800" cy="457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1200" y="1295400"/>
            <a:ext cx="5257800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3" name="Picture 119" descr="foodpyramid_bkgrnd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914400"/>
            <a:ext cx="609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752600"/>
            <a:ext cx="6096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pic>
        <p:nvPicPr>
          <p:cNvPr id="5" name="Picture 4" descr="Tux Bilou SHIBU.pn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-762000" y="-533400"/>
            <a:ext cx="2667000" cy="2133600"/>
          </a:xfrm>
          <a:prstGeom prst="rect">
            <a:avLst/>
          </a:prstGeom>
        </p:spPr>
      </p:pic>
      <p:pic>
        <p:nvPicPr>
          <p:cNvPr id="6" name="Picture 5" descr="Tux Bilou SHIBU.pn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7239000" y="-533400"/>
            <a:ext cx="2667000" cy="2133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edsovet.su/load/320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2362200" y="2667000"/>
            <a:ext cx="411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82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endParaRPr lang="en-US" sz="82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905000" y="2514600"/>
            <a:ext cx="502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82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85786" y="1214422"/>
            <a:ext cx="7772400" cy="14700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Интерактивная игра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«Полезные продукты питания»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57290" y="3214686"/>
            <a:ext cx="6357982" cy="178595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МАДОУ – детский сад№80</a:t>
            </a:r>
          </a:p>
          <a:p>
            <a:pPr>
              <a:defRPr/>
            </a:pPr>
            <a:r>
              <a:rPr lang="ru-RU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г.Екатеринбург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Какой овощ называют вторым хлебом?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143116"/>
            <a:ext cx="2521341" cy="20717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2285992"/>
            <a:ext cx="2521341" cy="17145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5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4429132"/>
            <a:ext cx="2071702" cy="20717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7000892" y="1357298"/>
            <a:ext cx="92869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нет</a:t>
            </a:r>
            <a:endParaRPr lang="ru-RU" sz="32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1357298"/>
            <a:ext cx="803425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i="1" dirty="0" smtClean="0"/>
              <a:t>ДА</a:t>
            </a:r>
            <a:endParaRPr lang="ru-RU" sz="3200" b="1" i="1" dirty="0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6572264" y="5572140"/>
            <a:ext cx="1571636" cy="357190"/>
          </a:xfrm>
          <a:prstGeom prst="actionButtonForwardNex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40" b="1" i="1" dirty="0" smtClean="0"/>
              <a:t>Далее</a:t>
            </a:r>
            <a:endParaRPr lang="ru-RU" sz="1840" b="1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8" presetClass="exit" presetSubtype="16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8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 какой крупы варят гречневую кашу?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2222602"/>
            <a:ext cx="2521341" cy="16269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5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0403" y="2178835"/>
            <a:ext cx="2484798" cy="17145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5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4286256"/>
            <a:ext cx="2318883" cy="17430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7000892" y="1357298"/>
            <a:ext cx="92869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нет</a:t>
            </a:r>
            <a:endParaRPr lang="ru-RU" sz="32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214414" y="1357298"/>
            <a:ext cx="92869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ДА</a:t>
            </a:r>
            <a:endParaRPr lang="ru-RU" sz="3200" b="1" i="1" dirty="0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6572264" y="5572140"/>
            <a:ext cx="1571636" cy="357190"/>
          </a:xfrm>
          <a:prstGeom prst="actionButtonForwardNex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40" b="1" i="1" dirty="0" smtClean="0"/>
              <a:t>Далее</a:t>
            </a:r>
            <a:endParaRPr lang="ru-RU" sz="1840" b="1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8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называют сушеный виноград?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3242" y="2222602"/>
            <a:ext cx="2169304" cy="16269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403" y="2255450"/>
            <a:ext cx="2484798" cy="15612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5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4286256"/>
            <a:ext cx="2849649" cy="1469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7000892" y="1357298"/>
            <a:ext cx="92869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нет</a:t>
            </a:r>
            <a:endParaRPr lang="ru-RU" sz="32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214414" y="1357298"/>
            <a:ext cx="92869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ДА</a:t>
            </a:r>
            <a:endParaRPr lang="ru-RU" sz="3200" b="1" i="1" dirty="0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6572264" y="5572140"/>
            <a:ext cx="1571636" cy="357190"/>
          </a:xfrm>
          <a:prstGeom prst="actionButtonForwardNex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40" b="1" i="1" dirty="0" smtClean="0"/>
              <a:t>Далее</a:t>
            </a:r>
            <a:endParaRPr lang="ru-RU" sz="1840" b="1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8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Какой продукт питания, необходимый в большом количестве грудным детям?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2214554"/>
            <a:ext cx="1546444" cy="1894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89795" y="2178835"/>
            <a:ext cx="2286014" cy="17145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5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4379287"/>
            <a:ext cx="2318883" cy="15569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7000892" y="1357298"/>
            <a:ext cx="92869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нет</a:t>
            </a:r>
            <a:endParaRPr lang="ru-RU" sz="32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214414" y="1357298"/>
            <a:ext cx="92869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ДА</a:t>
            </a:r>
            <a:endParaRPr lang="ru-RU" sz="3200" b="1" i="1" dirty="0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6572264" y="5572140"/>
            <a:ext cx="1571636" cy="357190"/>
          </a:xfrm>
          <a:prstGeom prst="actionButtonForwardNex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40" b="1" i="1" dirty="0" smtClean="0"/>
              <a:t>Далее</a:t>
            </a:r>
            <a:endParaRPr lang="ru-RU" sz="1840" b="1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8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Какая картинка лишняя?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234700"/>
            <a:ext cx="2521341" cy="18885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2285992"/>
            <a:ext cx="2475115" cy="18563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4500570"/>
            <a:ext cx="2385436" cy="15783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7000892" y="1357298"/>
            <a:ext cx="92869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нет</a:t>
            </a:r>
            <a:endParaRPr lang="ru-RU" sz="32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1357298"/>
            <a:ext cx="803425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i="1" dirty="0" smtClean="0"/>
              <a:t>ДА</a:t>
            </a:r>
            <a:endParaRPr lang="ru-RU" sz="3200" b="1" i="1" dirty="0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6572264" y="5572140"/>
            <a:ext cx="1571636" cy="357190"/>
          </a:xfrm>
          <a:prstGeom prst="actionButtonForwardNex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40" b="1" i="1" dirty="0" smtClean="0"/>
              <a:t>Далее</a:t>
            </a:r>
            <a:endParaRPr lang="ru-RU" sz="1840" b="1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8" presetClass="exit" presetSubtype="16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8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Инструмент помогающий заботиться человеку о зубах?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242" y="2222602"/>
            <a:ext cx="2169304" cy="1626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9" y="2214554"/>
            <a:ext cx="1939330" cy="1939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4000504"/>
            <a:ext cx="1802309" cy="1802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000892" y="1357298"/>
            <a:ext cx="92869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нет</a:t>
            </a:r>
            <a:endParaRPr lang="ru-RU" sz="32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214414" y="1357298"/>
            <a:ext cx="92869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ДА</a:t>
            </a:r>
            <a:endParaRPr lang="ru-RU" sz="3200" b="1" i="1" dirty="0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6572264" y="5572140"/>
            <a:ext cx="1571636" cy="357190"/>
          </a:xfrm>
          <a:prstGeom prst="actionButtonForwardNex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40" b="1" i="1" dirty="0" smtClean="0"/>
              <a:t>Далее</a:t>
            </a:r>
            <a:endParaRPr lang="ru-RU" sz="1840" b="1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8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mph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Какая рыба исполняла желания Емели?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285992"/>
            <a:ext cx="2521341" cy="17781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2214554"/>
            <a:ext cx="1708132" cy="2168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5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4572007"/>
            <a:ext cx="3000396" cy="1020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000892" y="1357298"/>
            <a:ext cx="92869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нет</a:t>
            </a:r>
            <a:endParaRPr lang="ru-RU" sz="32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1357298"/>
            <a:ext cx="803425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i="1" dirty="0" smtClean="0"/>
              <a:t>ДА</a:t>
            </a:r>
            <a:endParaRPr lang="ru-RU" sz="3200" b="1" i="1" dirty="0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6572264" y="5572140"/>
            <a:ext cx="1571636" cy="357190"/>
          </a:xfrm>
          <a:prstGeom prst="actionButtonForwardNex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40" b="1" i="1" dirty="0" smtClean="0"/>
              <a:t>Далее</a:t>
            </a:r>
            <a:endParaRPr lang="ru-RU" sz="1840" b="1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8" presetClass="exit" presetSubtype="16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8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Интернет ресурсы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43200" y="4800600"/>
            <a:ext cx="34290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571604" y="1714488"/>
            <a:ext cx="5472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http://pedsovet.su/load/320</a:t>
            </a:r>
            <a:r>
              <a:rPr lang="ru-RU" dirty="0" smtClean="0"/>
              <a:t> - шаблон презентации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57422" y="2786058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Желаю успехов, спасибо за внимание!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im-8_food">
  <a:themeElements>
    <a:clrScheme name="FoodPyrPres_all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odPyrPres_ally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oodPyrPres_al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Anim-8_food</Template>
  <TotalTime>241</TotalTime>
  <Words>94</Words>
  <Application>Microsoft Office PowerPoint</Application>
  <PresentationFormat>Экран (4:3)</PresentationFormat>
  <Paragraphs>38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Anim-8_food</vt:lpstr>
      <vt:lpstr>Интерактивная игра «Полезные продукты питания» </vt:lpstr>
      <vt:lpstr>Какой овощ называют вторым хлебом?</vt:lpstr>
      <vt:lpstr>Из какой крупы варят гречневую кашу?</vt:lpstr>
      <vt:lpstr>Как называют сушеный виноград?</vt:lpstr>
      <vt:lpstr>Какой продукт питания, необходимый в большом количестве грудным детям?</vt:lpstr>
      <vt:lpstr>Какая картинка лишняя?</vt:lpstr>
      <vt:lpstr>Инструмент помогающий заботиться человеку о зубах?</vt:lpstr>
      <vt:lpstr>Какая рыба исполняла желания Емели?</vt:lpstr>
      <vt:lpstr>Интернет ресурсы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LG</cp:lastModifiedBy>
  <cp:revision>13</cp:revision>
  <dcterms:created xsi:type="dcterms:W3CDTF">2014-06-01T15:00:28Z</dcterms:created>
  <dcterms:modified xsi:type="dcterms:W3CDTF">2018-02-09T22:45:00Z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TC010188041033</vt:lpwstr>
  </property>
</Properties>
</file>