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E6ACD-8418-4611-AFD5-B58828B8D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A2D34A-E4FF-4D91-95CE-49FB029E5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61D0EE-8B5B-4C53-8A61-B3CA606E3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65B7EF-5FC0-4444-962B-9A32B4AF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CE872C-7D08-4164-87B8-BB36CECF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9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58A5A-79F3-4921-B78A-DB2620FC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4456C3-D282-4BBD-80D7-9B661F66D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3A3DEE-BEEA-4958-A1AB-477896C0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F1BA1A-BD45-4CBB-80B3-CF102133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DF31C-0419-4383-B55F-725869A60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56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CD312A-98FA-4ADB-A725-B9C94F4785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844D11-8F22-41AC-954B-3F3EFCD66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FD8DCC-EEF9-470A-93EB-392F809F1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175BDF-B5AA-47E3-8354-FBA1E5FC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1F2C28-7D82-4CCB-ABF0-BBB44A69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3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BF2A5-4E34-4C18-A59B-8C80DF743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835F8F-B926-4A10-A459-85A16E435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D501F8-EE43-48CA-AA01-5DF7DE444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7C8095-911E-4490-B50E-7C15C6A3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183B32-0046-497F-8213-3AEF446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942C6-FF74-4F7F-A021-ECF71806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72B468-0AA0-4CEC-8733-09B694EB7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1217D7-5260-445C-9D58-9E308191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791753-9D6F-4CC5-987E-A93EF896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E5D798-803E-42E2-B9CB-E2E1C6C3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5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1C8846-47D2-4A18-8A40-83A92F5D7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100EFE-719F-4E4E-AC69-DE60578B3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19E89E-58FE-4148-8576-1AD3934F9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AAB5A2-18A6-4025-9017-9CCD6A3C4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9D954C-13D0-43DA-99B5-AB03D0893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24CFC9-6D29-4A48-BBAF-FBC6A01B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78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112C5-8321-4B68-8E16-B6CD1260E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15D528-1B56-4CDE-9743-E27B653CD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A0AEFC-5F79-420B-87A1-E06DAAF41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92DB75-FCFB-426D-B309-D9CDCEA02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642BC6-9239-4AD0-8400-D5879412D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27FC6B-99AB-421C-BB56-E023EA35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DE14EB4-4E78-407B-B60F-35E6FB279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1C73A7F-E967-4B11-AA9F-D88DA14C5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3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D23EB-A1A1-486C-A7E8-C775264DB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17CC84-4A45-4823-8392-40569E854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35AAC2-8391-4595-9F8C-FB644827B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BE35F4-C866-4FF0-B5DD-FF524CA5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68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AC4099-B2C2-4EEA-B9C7-CAE734864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7CBD8D-02EE-41F4-B9F8-067CF05B2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C28D89-F33D-4D5F-A51E-5118B924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60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F86037-5D64-44EC-B7C8-2E5A4E427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56FA00-A0CA-4050-BF52-22EAFEA84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BC7204-704B-43F1-AEE5-21BC25D30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9D56A4-6A18-4993-B445-43EE9A68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34F627-D47C-4C5A-816B-BD1F06687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EF4FEE-BE3E-4438-BAAC-C7A38BBBC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07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973659-9FC6-4521-8692-B9D5CA0B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FDD97D6-CEB0-4A55-91DB-B907E2F3FC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DB410E-9B9B-4ACC-9820-D369E2B65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C175D4-BE43-4467-BE50-1D68184D6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323D99-C1B8-452D-B0CB-5537C2FC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0284B1-1DC1-4721-8BEB-C66F5F61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4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5E829-582E-4701-A567-D41A18F7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D3EB86-DF4F-4BD6-944A-785C8785E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7F160F-DE91-47BA-9182-ECFE0C231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2FC10-D4C3-4369-BA61-4F8DCE7273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4F4864-7299-4B95-A8B6-AC49401A4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95823F-6034-42CC-8A82-22904C1C0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83D5-07A3-4382-B9F4-8A4A0C10D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92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9DA10-8390-40CE-8CAC-BCAB3075E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8B348-BC90-48D7-B689-005B09C89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проект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«Екатерининские дни»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Железнодорожном районе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96BFF0-FFAE-4C02-BD08-4B64B99581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«ИКОНА»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«Чудо с грошиками»</a:t>
            </a: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1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33456B-B6B8-4EC2-98AE-276315A72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9C140-B2EE-4D54-B660-6D358EED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Икона «Всех скорбящих Радость»: </a:t>
            </a:r>
            <a:b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скорби – к радости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220520F-07FF-4CFC-9589-D6A79C907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27823" y="1690688"/>
            <a:ext cx="3936353" cy="4840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869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F1A7EAC-F229-4C89-9B97-D6BBB0A74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2766" y="0"/>
            <a:ext cx="12284765" cy="69101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A5C94-1907-4B8F-96A6-723DDBD5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6" y="3429000"/>
            <a:ext cx="6785114" cy="317320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6 ноября </a:t>
            </a:r>
            <a:r>
              <a:rPr lang="ru-RU" dirty="0"/>
              <a:t>–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День иконы Божией Матери «Всех скорбящих Радость»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5523E4-33F0-4288-881B-8489C0302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56" y="265995"/>
            <a:ext cx="5115340" cy="637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611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C4CDF9-BCB9-4327-9127-ECDE34BC9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F2686A-1CED-4739-862D-A7D75F2899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41"/>
          <a:stretch/>
        </p:blipFill>
        <p:spPr>
          <a:xfrm>
            <a:off x="2389414" y="155713"/>
            <a:ext cx="7413171" cy="6546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285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C138A9-BA4D-4841-9725-B72087201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A76352-B183-412D-B66C-29227672E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090" y="173168"/>
            <a:ext cx="8229819" cy="6511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875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F8CEFB-B81F-4E90-8070-3498D302F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48308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3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61CA9E-D7C3-4CE2-BF23-584CD1BE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46641F-941F-476F-969D-2AC02EDFF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466" y="139410"/>
            <a:ext cx="7113068" cy="657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8964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49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Городской проект  «Екатерининские дни» в Железнодорожном районе</vt:lpstr>
      <vt:lpstr>Икона «Всех скорбящих Радость»:  От скорби – к радости</vt:lpstr>
      <vt:lpstr>6 ноября – День иконы Божией Матери «Всех скорбящих Радость»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«Екатерининские дни»</dc:title>
  <dc:creator>Sony</dc:creator>
  <cp:lastModifiedBy>Sony</cp:lastModifiedBy>
  <cp:revision>11</cp:revision>
  <dcterms:created xsi:type="dcterms:W3CDTF">2024-10-15T12:24:48Z</dcterms:created>
  <dcterms:modified xsi:type="dcterms:W3CDTF">2024-10-15T16:35:49Z</dcterms:modified>
</cp:coreProperties>
</file>