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428604"/>
            <a:ext cx="8028384" cy="3072404"/>
          </a:xfrm>
        </p:spPr>
        <p:txBody>
          <a:bodyPr>
            <a:normAutofit fontScale="90000"/>
          </a:bodyPr>
          <a:lstStyle/>
          <a:p>
            <a:r>
              <a:rPr lang="ru-RU" sz="5400" b="1" i="1" dirty="0" smtClean="0">
                <a:solidFill>
                  <a:schemeClr val="accent6">
                    <a:lumMod val="75000"/>
                  </a:schemeClr>
                </a:solidFill>
              </a:rPr>
              <a:t>Современные </a:t>
            </a:r>
            <a:r>
              <a:rPr lang="ru-RU" sz="5400" b="1" i="1" dirty="0" smtClean="0">
                <a:solidFill>
                  <a:schemeClr val="accent6">
                    <a:lumMod val="75000"/>
                  </a:schemeClr>
                </a:solidFill>
              </a:rPr>
              <a:t>образовательные технологии </a:t>
            </a:r>
            <a:r>
              <a:rPr lang="ru-RU" sz="5400" b="1" i="1" dirty="0" smtClean="0">
                <a:solidFill>
                  <a:schemeClr val="accent6">
                    <a:lumMod val="75000"/>
                  </a:schemeClr>
                </a:solidFill>
              </a:rPr>
              <a:t>по физической культуре в ДОУ</a:t>
            </a:r>
            <a:endParaRPr lang="ru-RU" sz="5400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6248" y="3929066"/>
            <a:ext cx="4500594" cy="2209800"/>
          </a:xfrm>
        </p:spPr>
        <p:txBody>
          <a:bodyPr>
            <a:normAutofit/>
          </a:bodyPr>
          <a:lstStyle/>
          <a:p>
            <a:r>
              <a:rPr lang="ru-RU" sz="2000" i="1" dirty="0" smtClean="0">
                <a:solidFill>
                  <a:schemeClr val="tx1"/>
                </a:solidFill>
              </a:rPr>
              <a:t>Составила: Инструктор по </a:t>
            </a:r>
            <a:r>
              <a:rPr lang="ru-RU" sz="2000" i="1" dirty="0" smtClean="0">
                <a:solidFill>
                  <a:schemeClr val="tx1"/>
                </a:solidFill>
              </a:rPr>
              <a:t>физической культуре МАДОУ- детский </a:t>
            </a:r>
            <a:r>
              <a:rPr lang="ru-RU" sz="2000" i="1" dirty="0" smtClean="0">
                <a:solidFill>
                  <a:schemeClr val="tx1"/>
                </a:solidFill>
              </a:rPr>
              <a:t>сад </a:t>
            </a:r>
            <a:r>
              <a:rPr lang="ru-RU" sz="2000" i="1" dirty="0" smtClean="0">
                <a:solidFill>
                  <a:schemeClr val="tx1"/>
                </a:solidFill>
              </a:rPr>
              <a:t>№</a:t>
            </a:r>
            <a:r>
              <a:rPr lang="ru-RU" sz="2000" i="1" dirty="0">
                <a:solidFill>
                  <a:schemeClr val="tx1"/>
                </a:solidFill>
              </a:rPr>
              <a:t> </a:t>
            </a:r>
            <a:r>
              <a:rPr lang="ru-RU" sz="2000" i="1" dirty="0" smtClean="0">
                <a:solidFill>
                  <a:schemeClr val="tx1"/>
                </a:solidFill>
              </a:rPr>
              <a:t>80 </a:t>
            </a:r>
          </a:p>
          <a:p>
            <a:r>
              <a:rPr lang="ru-RU" sz="2000" i="1" dirty="0" smtClean="0">
                <a:solidFill>
                  <a:schemeClr val="tx1"/>
                </a:solidFill>
              </a:rPr>
              <a:t>Смирнова Карина Сергеевна</a:t>
            </a:r>
            <a:endParaRPr lang="ru-RU" sz="2000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</a:rPr>
              <a:t>Современные образовательные технологии:</a:t>
            </a:r>
            <a:endParaRPr lang="ru-RU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ru-RU" i="1" dirty="0" err="1" smtClean="0">
                <a:solidFill>
                  <a:schemeClr val="accent6">
                    <a:lumMod val="50000"/>
                  </a:schemeClr>
                </a:solidFill>
              </a:rPr>
              <a:t>Здоровьесберегающие</a:t>
            </a:r>
            <a:r>
              <a:rPr lang="ru-RU" i="1" dirty="0" smtClean="0">
                <a:solidFill>
                  <a:schemeClr val="accent6">
                    <a:lumMod val="50000"/>
                  </a:schemeClr>
                </a:solidFill>
              </a:rPr>
              <a:t> технологии</a:t>
            </a:r>
          </a:p>
          <a:p>
            <a:pPr>
              <a:buFont typeface="Wingdings" pitchFamily="2" charset="2"/>
              <a:buChar char="v"/>
            </a:pPr>
            <a:r>
              <a:rPr lang="ru-RU" i="1" dirty="0" smtClean="0">
                <a:solidFill>
                  <a:schemeClr val="accent6">
                    <a:lumMod val="50000"/>
                  </a:schemeClr>
                </a:solidFill>
              </a:rPr>
              <a:t>Технология проектной деятельности</a:t>
            </a:r>
          </a:p>
          <a:p>
            <a:pPr>
              <a:buFont typeface="Wingdings" pitchFamily="2" charset="2"/>
              <a:buChar char="v"/>
            </a:pPr>
            <a:r>
              <a:rPr lang="ru-RU" i="1" dirty="0" smtClean="0">
                <a:solidFill>
                  <a:schemeClr val="accent6">
                    <a:lumMod val="50000"/>
                  </a:schemeClr>
                </a:solidFill>
              </a:rPr>
              <a:t>Информационно-коммуникативные технологии</a:t>
            </a:r>
          </a:p>
          <a:p>
            <a:pPr>
              <a:buFont typeface="Wingdings" pitchFamily="2" charset="2"/>
              <a:buChar char="v"/>
            </a:pPr>
            <a:r>
              <a:rPr lang="ru-RU" i="1" dirty="0" smtClean="0">
                <a:solidFill>
                  <a:schemeClr val="accent6">
                    <a:lumMod val="50000"/>
                  </a:schemeClr>
                </a:solidFill>
              </a:rPr>
              <a:t>Технологии интегрированного обучения</a:t>
            </a:r>
          </a:p>
          <a:p>
            <a:pPr>
              <a:buFont typeface="Wingdings" pitchFamily="2" charset="2"/>
              <a:buChar char="v"/>
            </a:pP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 contrast="5000"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mg-yusgEA.png"/>
          <p:cNvPicPr>
            <a:picLocks noGrp="1" noChangeAspect="1"/>
          </p:cNvPicPr>
          <p:nvPr>
            <p:ph idx="1"/>
          </p:nvPr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428728" y="1285860"/>
            <a:ext cx="7429552" cy="557214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800" b="1" i="1" dirty="0" err="1" smtClean="0">
                <a:solidFill>
                  <a:schemeClr val="accent6">
                    <a:lumMod val="75000"/>
                  </a:schemeClr>
                </a:solidFill>
              </a:rPr>
              <a:t>Здоровьесберегающие</a:t>
            </a:r>
            <a:r>
              <a:rPr lang="ru-RU" sz="3800" b="1" i="1" dirty="0" smtClean="0">
                <a:solidFill>
                  <a:schemeClr val="accent6">
                    <a:lumMod val="75000"/>
                  </a:schemeClr>
                </a:solidFill>
              </a:rPr>
              <a:t> технологии:</a:t>
            </a:r>
            <a:endParaRPr lang="ru-RU" sz="3800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15436" cy="1143000"/>
          </a:xfrm>
        </p:spPr>
        <p:txBody>
          <a:bodyPr>
            <a:noAutofit/>
          </a:bodyPr>
          <a:lstStyle/>
          <a:p>
            <a:r>
              <a:rPr lang="ru-RU" sz="3800" b="1" i="1" dirty="0" smtClean="0">
                <a:solidFill>
                  <a:schemeClr val="accent6">
                    <a:lumMod val="75000"/>
                  </a:schemeClr>
                </a:solidFill>
              </a:rPr>
              <a:t>Технология проектной деятельности:</a:t>
            </a:r>
            <a:endParaRPr lang="ru-RU" sz="3800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4525963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</a:t>
            </a:r>
            <a:r>
              <a:rPr lang="ru-RU" sz="2400" b="1" i="1" dirty="0" smtClean="0">
                <a:solidFill>
                  <a:schemeClr val="accent2">
                    <a:lumMod val="75000"/>
                  </a:schemeClr>
                </a:solidFill>
              </a:rPr>
              <a:t>Сегодня метод проектов широко используется в ДОУ. Педагоги не только проектируют свою деятельность, но и разрабатывают интересные проекты с воспитанниками  и их родителями на самые разные темы.</a:t>
            </a:r>
          </a:p>
          <a:p>
            <a:pPr algn="just">
              <a:buNone/>
            </a:pPr>
            <a:r>
              <a:rPr lang="ru-RU" sz="2400" b="1" i="1" dirty="0" smtClean="0">
                <a:solidFill>
                  <a:schemeClr val="accent2">
                    <a:lumMod val="75000"/>
                  </a:schemeClr>
                </a:solidFill>
              </a:rPr>
              <a:t>     Основной целью проектного метода в детском саду  является развитие свободной творческой личности, которое определяется задачами развития и задачами исследовательской  деятельности  детей.</a:t>
            </a:r>
            <a:endParaRPr lang="ru-RU" sz="24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chemeClr val="accent6">
                    <a:lumMod val="75000"/>
                  </a:schemeClr>
                </a:solidFill>
              </a:rPr>
              <a:t>Информационно-коммуникативные технологии:</a:t>
            </a:r>
            <a:endParaRPr lang="ru-RU" sz="3600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sz="2800" i="1" dirty="0" smtClean="0"/>
              <a:t>    Цель:  развивать кругозор детей в реализации задач образовательной области «Физическая культура».</a:t>
            </a:r>
          </a:p>
          <a:p>
            <a:pPr algn="just">
              <a:buNone/>
            </a:pPr>
            <a:r>
              <a:rPr lang="ru-RU" sz="2800" i="1" dirty="0" smtClean="0"/>
              <a:t>     ИКТ способствуют активной, творческой, практической деятельности дошкольников в образовательном процессе.</a:t>
            </a:r>
            <a:endParaRPr lang="ru-RU" sz="2800" i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800" b="1" i="1" dirty="0" smtClean="0">
                <a:solidFill>
                  <a:schemeClr val="accent6">
                    <a:lumMod val="75000"/>
                  </a:schemeClr>
                </a:solidFill>
              </a:rPr>
              <a:t>Метод интегрированного обучения:</a:t>
            </a:r>
            <a:endParaRPr lang="ru-RU" sz="3800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00200"/>
            <a:ext cx="8543956" cy="4525963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 </a:t>
            </a: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Интегрирование соединяет знания из разных образовательных областей на равноправной основе, дополняя друг друга. При этом решается несколько задач развития. В форме интегрированной ООД лучше проводить обобщение материала, итоговые мероприятия.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8794" y="357166"/>
            <a:ext cx="5257808" cy="368280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Вывод:</a:t>
            </a:r>
            <a:endParaRPr lang="ru-RU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928670"/>
            <a:ext cx="8786874" cy="5197493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dirty="0" smtClean="0"/>
              <a:t>   </a:t>
            </a:r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</a:rPr>
              <a:t>Эффективность использования педагогических технологий  зависит от исходного уровня специальных знаний и умений разработки и реализации технологий, от уровня </a:t>
            </a:r>
            <a:r>
              <a:rPr lang="ru-RU" b="1" i="1" dirty="0" err="1" smtClean="0">
                <a:solidFill>
                  <a:schemeClr val="accent6">
                    <a:lumMod val="75000"/>
                  </a:schemeClr>
                </a:solidFill>
              </a:rPr>
              <a:t>сформированности</a:t>
            </a:r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</a:rPr>
              <a:t> общих педагогических умений, методологической культуры, профессионального развития педагогов в целом. Это предполагает индивидуализацию и дифференциацию обучения и по содержанию, и по его организации.</a:t>
            </a:r>
            <a:endParaRPr lang="ru-RU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220</Words>
  <Application>Microsoft Office PowerPoint</Application>
  <PresentationFormat>Экран (4:3)</PresentationFormat>
  <Paragraphs>19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Современные образовательные технологии по физической культуре в ДОУ</vt:lpstr>
      <vt:lpstr>Современные образовательные технологии:</vt:lpstr>
      <vt:lpstr>Здоровьесберегающие технологии:</vt:lpstr>
      <vt:lpstr>Технология проектной деятельности:</vt:lpstr>
      <vt:lpstr>Информационно-коммуникативные технологии:</vt:lpstr>
      <vt:lpstr>Метод интегрированного обучения:</vt:lpstr>
      <vt:lpstr>Вывод: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Смирнова К.С.</dc:creator>
  <cp:lastModifiedBy>BakchaevaGL</cp:lastModifiedBy>
  <cp:revision>25</cp:revision>
  <dcterms:created xsi:type="dcterms:W3CDTF">2018-03-12T12:07:51Z</dcterms:created>
  <dcterms:modified xsi:type="dcterms:W3CDTF">2019-04-16T09:48:50Z</dcterms:modified>
</cp:coreProperties>
</file>