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zanimatika.narod.ru/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google.ru/" TargetMode="External"/><Relationship Id="rId4" Type="http://schemas.openxmlformats.org/officeDocument/2006/relationships/hyperlink" Target="http://ru.123rf.com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stihi.ru/avtor/inkona1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3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indf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358346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5984" y="1785926"/>
            <a:ext cx="47149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Зимние виды спорта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14744" y="3500438"/>
            <a:ext cx="385765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МАДОУ – детский сад№80</a:t>
            </a:r>
          </a:p>
          <a:p>
            <a:pPr algn="ctr">
              <a:defRPr/>
            </a:pPr>
            <a:r>
              <a:rPr lang="ru-RU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г.Екатеринбург</a:t>
            </a:r>
            <a:endParaRPr lang="ru-RU" b="1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75ef9_996ace4_XXX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4286248" y="1225689"/>
            <a:ext cx="4071966" cy="5047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Словно рыцари в доспехах</a:t>
            </a:r>
            <a:b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На коньках. Не на конях! </a:t>
            </a:r>
            <a:b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Их оружие не копья –</a:t>
            </a:r>
            <a:b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Клюшки в мастерских руках.</a:t>
            </a:r>
            <a:b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Пулей шайба пролетает</a:t>
            </a:r>
            <a:b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Через поле до ворот.</a:t>
            </a:r>
            <a:b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Взгляд за ней не успевает,</a:t>
            </a:r>
            <a:b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А голкипер – отобьет.</a:t>
            </a:r>
            <a:b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Две ледовые дружины…</a:t>
            </a:r>
            <a:b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Всего дюжина бойцов –</a:t>
            </a:r>
            <a:b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Настоящие мужчины –</a:t>
            </a:r>
            <a:b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Образец для пацанов.</a:t>
            </a:r>
            <a:b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Все в команде друг за друга!</a:t>
            </a:r>
            <a:b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Все дружны и сплочены!</a:t>
            </a:r>
            <a:b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Вот бы мне такого друга</a:t>
            </a:r>
            <a:b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Мировой величины…</a:t>
            </a:r>
            <a:endParaRPr kumimoji="0" lang="ru-RU" sz="1600" b="0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(Елена </a:t>
            </a:r>
            <a:r>
              <a:rPr kumimoji="0" lang="ru-RU" sz="1600" b="1" i="1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Инкона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 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28794" y="500042"/>
            <a:ext cx="5786478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Хоккей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Рисунок 6" descr="2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E6E3F9"/>
              </a:clrFrom>
              <a:clrTo>
                <a:srgbClr val="E6E3F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282" y="642918"/>
            <a:ext cx="1646740" cy="2329340"/>
          </a:xfrm>
          <a:prstGeom prst="rect">
            <a:avLst/>
          </a:prstGeom>
        </p:spPr>
      </p:pic>
      <p:pic>
        <p:nvPicPr>
          <p:cNvPr id="8" name="Рисунок 7" descr="DSCN0194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214414" y="3357562"/>
            <a:ext cx="2666996" cy="300039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75ef9_996ace4_XXX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5000628" y="1285860"/>
            <a:ext cx="3571900" cy="5047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Из Шотландии пришла</a:t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К нам игра через века.</a:t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На хорошем крепком льду</a:t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В эту зимнюю игру</a:t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Поиграть был каждый рад</a:t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Пять веков тому назад.</a:t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Популярности секрет</a:t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В том, что в ней секрета нет.</a:t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Две четвёрки там играют.</a:t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Камни так по льду катают,</a:t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Чтобы все попали в «дом».</a:t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В центр желательно притом.</a:t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Чтоб скользили куда надо,</a:t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Игроки, как для парада,</a:t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Перед камнем лёд так драят,</a:t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Что от трения он тает,</a:t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А по водному пути</a:t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Камню легче в «дом» прийти.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(Елена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Инкона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 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1538" y="500042"/>
            <a:ext cx="7358114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Кёрлинг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Рисунок 5" descr="109926631_large_3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BFE6F6"/>
              </a:clrFrom>
              <a:clrTo>
                <a:srgbClr val="BFE6F6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71472" y="1785926"/>
            <a:ext cx="4083980" cy="307183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zimniyy-sport-kartinki--dlya-deteyy-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85984" y="1928802"/>
            <a:ext cx="4714908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Интернет источники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00232" y="2857496"/>
            <a:ext cx="56436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3"/>
              </a:rPr>
              <a:t>http://www.zanimatika.narod.ru/</a:t>
            </a:r>
            <a:r>
              <a:rPr lang="en-US" dirty="0" smtClean="0"/>
              <a:t> </a:t>
            </a:r>
            <a:r>
              <a:rPr lang="ru-RU" dirty="0" smtClean="0"/>
              <a:t>- стихи по теме спорт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071670" y="3714752"/>
            <a:ext cx="52149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  <a:hlinkClick r:id="rId4"/>
              </a:rPr>
              <a:t>http://ru.123rf.com/</a:t>
            </a:r>
            <a:r>
              <a:rPr lang="ru-RU" dirty="0" smtClean="0">
                <a:solidFill>
                  <a:schemeClr val="tx2"/>
                </a:solidFill>
              </a:rPr>
              <a:t> - </a:t>
            </a:r>
            <a:r>
              <a:rPr lang="ru-RU" dirty="0" smtClean="0"/>
              <a:t>картинки по данной теме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071670" y="3286124"/>
            <a:ext cx="51435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5"/>
              </a:rPr>
              <a:t>https://www.google.ru</a:t>
            </a:r>
            <a:r>
              <a:rPr lang="ru-RU" dirty="0" smtClean="0"/>
              <a:t> – фон спортивный зимний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75ef9_996ace4_XXXL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111113"/>
              </a:clrFrom>
              <a:clrTo>
                <a:srgbClr val="11111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00166" y="285728"/>
            <a:ext cx="5929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Зимние виды спорта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357158" y="1285860"/>
            <a:ext cx="2214578" cy="9541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Лыжный спорт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14678" y="1285860"/>
            <a:ext cx="2500330" cy="9541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Горнолыжный спорт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72264" y="1214422"/>
            <a:ext cx="2428892" cy="9541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Санные виды спорта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43240" y="3786190"/>
            <a:ext cx="3143272" cy="9541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Коньковые виды спорта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8" name="Рисунок 7" descr="б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8662" y="2357430"/>
            <a:ext cx="1714512" cy="2425204"/>
          </a:xfrm>
          <a:prstGeom prst="rect">
            <a:avLst/>
          </a:prstGeom>
        </p:spPr>
      </p:pic>
      <p:pic>
        <p:nvPicPr>
          <p:cNvPr id="9" name="Рисунок 8" descr="4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14744" y="2143116"/>
            <a:ext cx="1515088" cy="2143116"/>
          </a:xfrm>
          <a:prstGeom prst="rect">
            <a:avLst/>
          </a:prstGeom>
        </p:spPr>
      </p:pic>
      <p:pic>
        <p:nvPicPr>
          <p:cNvPr id="11" name="Рисунок 10" descr="5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3108" y="4357694"/>
            <a:ext cx="1638333" cy="2317448"/>
          </a:xfrm>
          <a:prstGeom prst="rect">
            <a:avLst/>
          </a:prstGeom>
        </p:spPr>
      </p:pic>
      <p:pic>
        <p:nvPicPr>
          <p:cNvPr id="12" name="Рисунок 11" descr="3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57951" y="4450194"/>
            <a:ext cx="1500198" cy="2122054"/>
          </a:xfrm>
          <a:prstGeom prst="rect">
            <a:avLst/>
          </a:prstGeom>
        </p:spPr>
      </p:pic>
      <p:pic>
        <p:nvPicPr>
          <p:cNvPr id="13" name="Рисунок 12" descr="9530456974171102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86578" y="2214554"/>
            <a:ext cx="1714512" cy="171451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75ef9_996ace4_XXX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00562" y="1428736"/>
            <a:ext cx="407196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А ещё есть биатлон.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Это длинный марафон –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Бег на лыжах со стрельбой.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Среди бега – прямо в бой!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/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По мишеням из винтовки,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Да во всей экипировке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Надо цели все сразить!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5 плюс 5 должно их быть,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Плюс – осилить марафон…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Двадцать километров он!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/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Сила воли там нужна,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Да и глаз, как у орла…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(Елена </a:t>
            </a:r>
            <a:r>
              <a:rPr lang="ru-RU" b="1" i="1" dirty="0" err="1" smtClean="0">
                <a:solidFill>
                  <a:srgbClr val="7030A0"/>
                </a:solidFill>
              </a:rPr>
              <a:t>Инкона</a:t>
            </a:r>
            <a:r>
              <a:rPr lang="ru-RU" b="1" i="1" dirty="0" smtClean="0">
                <a:solidFill>
                  <a:srgbClr val="7030A0"/>
                </a:solidFill>
              </a:rPr>
              <a:t>)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28794" y="500042"/>
            <a:ext cx="5357850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Биатлон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Рисунок 5" descr="8145308-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785786" y="1192032"/>
            <a:ext cx="2736154" cy="393405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75ef9_996ace4_XXX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71604" y="428604"/>
            <a:ext cx="564360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Лыжные гонки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29124" y="2143116"/>
            <a:ext cx="385765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Лыжник, он срывается со старта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По раскатанной лыжне,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Опалён огнём азарта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И винтовка на спине.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/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Лыжи лижут снег, и значит,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С мазью сервис угадал.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Это сложная задача –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Первым встать на пьедестал.</a:t>
            </a:r>
          </a:p>
          <a:p>
            <a:pPr algn="ctr"/>
            <a:r>
              <a:rPr lang="ru-RU" b="1" i="1" dirty="0" smtClean="0">
                <a:solidFill>
                  <a:srgbClr val="7030A0"/>
                </a:solidFill>
              </a:rPr>
              <a:t>(отрывок В. Банифатов)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6" name="Рисунок 5" descr="22502252-Изображение-лыжах-тему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357166"/>
            <a:ext cx="1285884" cy="1634599"/>
          </a:xfrm>
          <a:prstGeom prst="rect">
            <a:avLst/>
          </a:prstGeom>
        </p:spPr>
      </p:pic>
      <p:pic>
        <p:nvPicPr>
          <p:cNvPr id="7" name="Рисунок 6" descr="P101017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2357430"/>
            <a:ext cx="4357686" cy="326826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75ef9_996ace4_XXX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4929190" y="1643050"/>
            <a:ext cx="3286148" cy="449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По заснеженным горам,</a:t>
            </a:r>
            <a:b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По трамплинам и холмам</a:t>
            </a:r>
            <a:b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На снаряде «сноуборд»</a:t>
            </a:r>
            <a:b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Бьют спортсмены свой рекорд.</a:t>
            </a:r>
            <a:b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«Сноуборд» – он как доска,</a:t>
            </a:r>
            <a:b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Что довольно широка.</a:t>
            </a:r>
            <a:b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Есть на ней крепёж для ног,</a:t>
            </a:r>
            <a:b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Но не вдоль, а поперёк.</a:t>
            </a:r>
            <a:b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И вот так, чуть-чуть бочком,</a:t>
            </a:r>
            <a:b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Виртуозно с ветерком</a:t>
            </a:r>
            <a:b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Все спортсмены, как играя,</a:t>
            </a:r>
            <a:b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Пилотажем восхищая,</a:t>
            </a:r>
            <a:b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На снаряде «сноуборд»</a:t>
            </a:r>
            <a:b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Представляют классный спорт.</a:t>
            </a:r>
            <a:endParaRPr kumimoji="0" lang="ru-RU" sz="1600" b="0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(Елена </a:t>
            </a:r>
            <a:r>
              <a:rPr kumimoji="0" lang="ru-RU" sz="1600" b="1" i="1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Инкона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 )</a:t>
            </a:r>
            <a:b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C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00232" y="500042"/>
            <a:ext cx="600079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Сноуборд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4" descr="11505288-Мультфильм-мальчик-на-сноуборде-иллюстрации.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282" y="357166"/>
            <a:ext cx="3584444" cy="3170242"/>
          </a:xfrm>
          <a:prstGeom prst="rect">
            <a:avLst/>
          </a:prstGeom>
        </p:spPr>
      </p:pic>
      <p:pic>
        <p:nvPicPr>
          <p:cNvPr id="6" name="Рисунок 5" descr="DSCN019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285852" y="3500438"/>
            <a:ext cx="2562822" cy="292894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75ef9_996ace4_XXX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357554" y="1428736"/>
            <a:ext cx="5643602" cy="4185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/>
                <a:latin typeface="Times New Roman" pitchFamily="18" charset="0"/>
                <a:cs typeface="Times New Roman" pitchFamily="18" charset="0"/>
              </a:rPr>
              <a:t>Лыжный слалом 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Спорт известен с давних пор.</a:t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Слалом – спуск на лыжах с гор.</a:t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Важный атрибут – флажки,</a:t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Что горят, как огоньки.</a:t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Красный, синий, красный, синий -</a:t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Ориентир двух важных линий.</a:t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Между двух флажков – «ворот» –</a:t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Нужно делать поворот.</a:t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Ширина «ворот» – 5 метров!</a:t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Больше сотни километров</a:t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Мчатся в час спортсмены с гор</a:t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Страхам всем наперекор</a:t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И владеют телом так,</a:t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Будто бы вираж – пустяк.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(Елена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Инкона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 )</a:t>
            </a:r>
          </a:p>
        </p:txBody>
      </p:sp>
      <p:pic>
        <p:nvPicPr>
          <p:cNvPr id="1026" name="Picture 2" descr="http://www.zanimatika.narod.ru/Mesta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47863" y="-812800"/>
            <a:ext cx="342900" cy="2286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714480" y="571480"/>
            <a:ext cx="4643470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Горнолыжный спорт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Рисунок 6" descr="6029236-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428604"/>
            <a:ext cx="1571636" cy="2026465"/>
          </a:xfrm>
          <a:prstGeom prst="rect">
            <a:avLst/>
          </a:prstGeom>
        </p:spPr>
      </p:pic>
      <p:pic>
        <p:nvPicPr>
          <p:cNvPr id="8" name="Рисунок 7" descr="P1010180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071538" y="2857496"/>
            <a:ext cx="2806902" cy="32861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75ef9_996ace4_XXX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5214942" y="1714488"/>
            <a:ext cx="3143272" cy="381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  Санный спорт – как авторалли.</a:t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Остановишь старт едва ли.</a:t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Это ж надо!!! Вниз башкой </a:t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Спуск пройти весь скоростной!</a:t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Там душа уходит в пятки,</a:t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И с судьбой играет в прятки!</a:t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Чтобы душу вновь найти,</a:t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Надо к финишу прийти…</a:t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А куда уходит страх</a:t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На таких – то скоростях?!</a:t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Восхищаясь, сам боюсь,</a:t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Когда с горочки качусь.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(Елена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Инкона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  <a:hlinkClick r:id="rId3" tooltip="Страница автора на Стихи.ру - сервере современной поэзии."/>
              </a:rPr>
              <a:t>■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pic>
        <p:nvPicPr>
          <p:cNvPr id="19458" name="Picture 2" descr="http://www.zanimatika.narod.ru/Mesta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81100" y="-1778000"/>
            <a:ext cx="342900" cy="2286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071670" y="642918"/>
            <a:ext cx="5572164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Скелетон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Рисунок 5" descr="11124992-Зимняя-сцена-с-детьми-на-санках---векторные-иллюстраци�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0260A6"/>
              </a:clrFrom>
              <a:clrTo>
                <a:srgbClr val="0260A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216871"/>
            <a:ext cx="2245355" cy="2280834"/>
          </a:xfrm>
          <a:prstGeom prst="rect">
            <a:avLst/>
          </a:prstGeom>
        </p:spPr>
      </p:pic>
      <p:pic>
        <p:nvPicPr>
          <p:cNvPr id="7" name="Рисунок 6" descr="IMG_638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7158" y="3143248"/>
            <a:ext cx="4500595" cy="300039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75ef9_996ace4_XXX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5072066" y="1857364"/>
            <a:ext cx="3357586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На горе и под горой</a:t>
            </a:r>
            <a:b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Вьётся жёлоб ледяной,</a:t>
            </a:r>
            <a:b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По нему весь день с утра</a:t>
            </a:r>
            <a:b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То ли гонки, то ль игра...</a:t>
            </a:r>
            <a:b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Если вы туда придёте,</a:t>
            </a:r>
            <a:b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В первый раз и не поймете...</a:t>
            </a:r>
            <a:b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Дяди взрослые и тёти</a:t>
            </a:r>
            <a:b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За какой-то важный приз,</a:t>
            </a:r>
            <a:b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Соревнуясь, словно дети,</a:t>
            </a:r>
            <a:b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Позабыв про всё на свете,</a:t>
            </a:r>
            <a:b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Мчатся в санках с горки вниз!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28728" y="428604"/>
            <a:ext cx="7143800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 </a:t>
            </a:r>
            <a:r>
              <a:rPr lang="ru-RU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санно-бобслейной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трассе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72132" y="5214950"/>
            <a:ext cx="20829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7030A0"/>
                </a:solidFill>
              </a:rPr>
              <a:t>(Дедушка Володя )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7" name="Рисунок 6" descr="11505355-Зимняя-сцена-с-пингвинами-на-санках-иллюстрации.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5" y="1571612"/>
            <a:ext cx="3297895" cy="335758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75ef9_996ace4_XXX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4714876" y="1571612"/>
            <a:ext cx="3500462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Слов, пожалуй, не найдётся –</a:t>
            </a:r>
            <a:b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Надо видеть наяву,</a:t>
            </a:r>
            <a:b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Как искусство создаётся</a:t>
            </a:r>
            <a:b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На хрустальном звёздном льду.</a:t>
            </a:r>
            <a:b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У фигурного катанья</a:t>
            </a:r>
            <a:b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Фантастический успех!</a:t>
            </a:r>
            <a:b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Спорт – «очей очарованье»,</a:t>
            </a:r>
            <a:b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Праздник радостный для всех!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(Елена </a:t>
            </a:r>
            <a:r>
              <a:rPr kumimoji="0" lang="ru-RU" b="1" i="1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Инкона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pic>
        <p:nvPicPr>
          <p:cNvPr id="22530" name="Picture 2" descr="http://www.zanimatika.narod.ru/Mesta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09788" y="-490538"/>
            <a:ext cx="342900" cy="2286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214546" y="500042"/>
            <a:ext cx="5143536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Фигурное катание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Рисунок 5" descr="11505299-Зимняя-сцена-с-девушкой-иллюстрация-катание.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3CBE3"/>
              </a:clrFrom>
              <a:clrTo>
                <a:srgbClr val="F3CBE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5045" y="1428736"/>
            <a:ext cx="2929174" cy="414336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104</Words>
  <PresentationFormat>Экран (4:3)</PresentationFormat>
  <Paragraphs>40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aaa</dc:creator>
  <cp:lastModifiedBy>LG</cp:lastModifiedBy>
  <cp:revision>17</cp:revision>
  <dcterms:created xsi:type="dcterms:W3CDTF">2015-02-23T05:05:53Z</dcterms:created>
  <dcterms:modified xsi:type="dcterms:W3CDTF">2018-02-09T22:46:45Z</dcterms:modified>
</cp:coreProperties>
</file>