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nimatika.narod.r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ru/" TargetMode="External"/><Relationship Id="rId4" Type="http://schemas.openxmlformats.org/officeDocument/2006/relationships/hyperlink" Target="http://ru.123rf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ihi.ru/avtor/inkona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nd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1785926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Зимние виды спорта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3500438"/>
            <a:ext cx="38576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МАДОУ – детский сад№80</a:t>
            </a:r>
          </a:p>
          <a:p>
            <a:pPr algn="ctr">
              <a:defRPr/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г.Екатеринбург</a:t>
            </a:r>
            <a:endParaRPr lang="ru-RU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6248" y="1225689"/>
            <a:ext cx="407196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Словно рыцари в доспехах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коньках. Не на конях! 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Их оружие не копья –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Клюшки в мастерских руках.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Пулей шайба пролетает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поле до ворот.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Взгляд за ней не успевает,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 голкипер – отобьет.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Две ледовые дружины…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Всего дюжина бойцов –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Настоящие мужчины –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Образец для пацанов.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Все в команде друг за друга!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Все дружны и сплочены!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Вот бы мне такого друга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Мировой величины…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(Елена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8794" y="500042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Хоккей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6E3F9"/>
              </a:clrFrom>
              <a:clrTo>
                <a:srgbClr val="E6E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642918"/>
            <a:ext cx="1646740" cy="2329340"/>
          </a:xfrm>
          <a:prstGeom prst="rect">
            <a:avLst/>
          </a:prstGeom>
        </p:spPr>
      </p:pic>
      <p:pic>
        <p:nvPicPr>
          <p:cNvPr id="8" name="Рисунок 7" descr="DSCN019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14414" y="3357562"/>
            <a:ext cx="2666996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628" y="1285860"/>
            <a:ext cx="35719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Из Шотландии пришла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 нам игра через века.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хорошем крепком льду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эту зимнюю игру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Поиграть был каждый рад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Пять веков тому назад.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Популярности секрет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том, что в ней секрета нет.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Две четвёрки там играют.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Камни так по льду катают,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Чтобы все попали в «дом».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центр желательно притом.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Чтоб скользили куда надо,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Игроки, как для парада,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 камнем лёд так драят,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от трения он тает,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 по водному пути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Камню легче в «дом» прийти.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(Елена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50004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Кёрлинг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09926631_large_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BFE6F6"/>
              </a:clrFrom>
              <a:clrTo>
                <a:srgbClr val="BFE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472" y="1785926"/>
            <a:ext cx="408398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niyy-sport-kartinki--dlya-deteyy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1928802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 источники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2857496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http://www.zanimatika.narod.ru/</a:t>
            </a:r>
            <a:r>
              <a:rPr lang="en-US" dirty="0" smtClean="0"/>
              <a:t> </a:t>
            </a:r>
            <a:r>
              <a:rPr lang="ru-RU" dirty="0" smtClean="0"/>
              <a:t>- стихи по теме спорт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714752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hlinkClick r:id="rId4"/>
              </a:rPr>
              <a:t>http://ru.123rf.com/</a:t>
            </a:r>
            <a:r>
              <a:rPr lang="ru-RU" dirty="0" smtClean="0">
                <a:solidFill>
                  <a:schemeClr val="tx2"/>
                </a:solidFill>
              </a:rPr>
              <a:t> - </a:t>
            </a:r>
            <a:r>
              <a:rPr lang="ru-RU" dirty="0" smtClean="0"/>
              <a:t>картинки по данной теме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286124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https://www.google.ru</a:t>
            </a:r>
            <a:r>
              <a:rPr lang="ru-RU" dirty="0" smtClean="0"/>
              <a:t> – фон спортивный зимний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111113"/>
              </a:clrFrom>
              <a:clrTo>
                <a:srgbClr val="11111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85728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Зимние виды спорта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Лыжный спорт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1285860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Горнолыжный спорт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1214422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Санные виды спорта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3786190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Коньковые виды спорта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б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357430"/>
            <a:ext cx="1714512" cy="2425204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2143116"/>
            <a:ext cx="1515088" cy="2143116"/>
          </a:xfrm>
          <a:prstGeom prst="rect">
            <a:avLst/>
          </a:prstGeom>
        </p:spPr>
      </p:pic>
      <p:pic>
        <p:nvPicPr>
          <p:cNvPr id="11" name="Рисунок 10" descr="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4357694"/>
            <a:ext cx="1638333" cy="2317448"/>
          </a:xfrm>
          <a:prstGeom prst="rect">
            <a:avLst/>
          </a:prstGeom>
        </p:spPr>
      </p:pic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1" y="4450194"/>
            <a:ext cx="1500198" cy="2122054"/>
          </a:xfrm>
          <a:prstGeom prst="rect">
            <a:avLst/>
          </a:prstGeom>
        </p:spPr>
      </p:pic>
      <p:pic>
        <p:nvPicPr>
          <p:cNvPr id="13" name="Рисунок 12" descr="953045697417110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2214554"/>
            <a:ext cx="1714512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0562" y="1428736"/>
            <a:ext cx="407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 ещё есть биатлон.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Это длинный марафон –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Бег на лыжах со стрельбой.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Среди бега – прямо в бой!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 мишеням из винтовки,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Да во всей экипировке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Надо цели все сразить!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5 плюс 5 должно их быть,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Плюс – осилить марафон…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Двадцать километров он!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Сила воли там нужна,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Да и глаз, как у орла…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(Елена </a:t>
            </a:r>
            <a:r>
              <a:rPr lang="ru-RU" b="1" i="1" dirty="0" err="1" smtClean="0">
                <a:solidFill>
                  <a:srgbClr val="7030A0"/>
                </a:solidFill>
              </a:rPr>
              <a:t>Инкона</a:t>
            </a:r>
            <a:r>
              <a:rPr lang="ru-RU" b="1" i="1" dirty="0" smtClean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500042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Биатлон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8145308-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786" y="1192032"/>
            <a:ext cx="2736154" cy="3934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42860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Лыжные гонки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2143116"/>
            <a:ext cx="3857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Лыжник, он срывается со старта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 раскатанной лыжне,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Опалён огнём азарта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 винтовка на спине.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Лыжи лижут снег, и значит,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 мазью сервис угадал.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Это сложная задача –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Первым встать на пьедестал.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(отрывок В. Банифатов)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 descr="22502252-Изображение-лыжах-тему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57166"/>
            <a:ext cx="1285884" cy="1634599"/>
          </a:xfrm>
          <a:prstGeom prst="rect">
            <a:avLst/>
          </a:prstGeom>
        </p:spPr>
      </p:pic>
      <p:pic>
        <p:nvPicPr>
          <p:cNvPr id="7" name="Рисунок 6" descr="P10101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357430"/>
            <a:ext cx="4357686" cy="32682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929190" y="1643050"/>
            <a:ext cx="328614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 заснеженным горам,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 трамплинам и холмам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снаряде «сноуборд»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Бьют спортсмены свой рекорд.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«Сноуборд» – он как доска,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довольно широка.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Есть на ней крепёж для ног,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Но не вдоль, а поперёк.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 вот так, чуть-чуть бочком,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Виртуозно с ветерком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Все спортсмены, как играя,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Пилотажем восхищая,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снаряде «сноуборд»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Представляют классный спорт.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(Елена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)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50004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Сноуборд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11505288-Мультфильм-мальчик-на-сноуборде-иллюстрации.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57166"/>
            <a:ext cx="3584444" cy="3170242"/>
          </a:xfrm>
          <a:prstGeom prst="rect">
            <a:avLst/>
          </a:prstGeom>
        </p:spPr>
      </p:pic>
      <p:pic>
        <p:nvPicPr>
          <p:cNvPr id="6" name="Рисунок 5" descr="DSCN019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85852" y="3500438"/>
            <a:ext cx="2562822" cy="29289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7554" y="1428736"/>
            <a:ext cx="564360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Лыжный слалом 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Спорт известен с давних пор.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Слалом – спуск на лыжах с гор.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Важный атрибут – флажки,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горят, как огоньки.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Красный, синий, красный, синий -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Ориентир двух важных линий.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Между двух флажков – «ворот» –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Нужно делать поворот.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Ширина «ворот» – 5 метров!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Больше сотни километров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Мчатся в час спортсмены с гор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Страхам всем наперекор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 владеют телом так,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Будто бы вираж – пустяк.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(Елена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)</a:t>
            </a:r>
          </a:p>
        </p:txBody>
      </p:sp>
      <p:pic>
        <p:nvPicPr>
          <p:cNvPr id="1026" name="Picture 2" descr="http://www.zanimatika.narod.ru/Mest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7863" y="-812800"/>
            <a:ext cx="342900" cy="22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571480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Горнолыжный спорт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6029236-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428604"/>
            <a:ext cx="1571636" cy="2026465"/>
          </a:xfrm>
          <a:prstGeom prst="rect">
            <a:avLst/>
          </a:prstGeom>
        </p:spPr>
      </p:pic>
      <p:pic>
        <p:nvPicPr>
          <p:cNvPr id="8" name="Рисунок 7" descr="P101018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71538" y="2857496"/>
            <a:ext cx="2806902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214942" y="1714488"/>
            <a:ext cx="314327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Санный спорт – как авторалли.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Остановишь старт едва ли.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Это ж надо!!! Вниз башкой 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Спуск пройти весь скоростной!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Там душа уходит в пятки,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 с судьбой играет в прятки!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Чтобы душу вновь найти,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Надо к финишу прийти…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 куда уходит страх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таких – то скоростях?!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Восхищаясь, сам боюсь,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с горочки качусь.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(Елена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  <a:hlinkClick r:id="rId3" tooltip="Страница автора на Стихи.ру - сервере современной поэзии."/>
              </a:rPr>
              <a:t>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9458" name="Picture 2" descr="http://www.zanimatika.narod.ru/Mest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1100" y="-1778000"/>
            <a:ext cx="342900" cy="22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642918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Скелетон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1124992-Зимняя-сцена-с-детьми-на-санках---векторные-иллюстраци�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0260A6"/>
              </a:clrFrom>
              <a:clrTo>
                <a:srgbClr val="0260A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216871"/>
            <a:ext cx="2245355" cy="2280834"/>
          </a:xfrm>
          <a:prstGeom prst="rect">
            <a:avLst/>
          </a:prstGeom>
        </p:spPr>
      </p:pic>
      <p:pic>
        <p:nvPicPr>
          <p:cNvPr id="7" name="Рисунок 6" descr="IMG_63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143248"/>
            <a:ext cx="4500595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72066" y="1857364"/>
            <a:ext cx="335758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горе и под горой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Вьётся жёлоб ледяной,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 нему весь день с утра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То ли гонки, то ль игра...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вы туда придёте,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первый раз и не поймете...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Дяди взрослые и тёти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За какой-то важный приз,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Соревнуясь, словно дети,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Позабыв про всё на свете,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Мчатся в санках с горки вниз!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санно-бобслейной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трассе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5214950"/>
            <a:ext cx="2082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(Дедушка Володя 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11505355-Зимняя-сцена-с-пингвинами-на-санках-иллюстрации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5" y="1571612"/>
            <a:ext cx="3297895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5ef9_996ace4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714876" y="1571612"/>
            <a:ext cx="35004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Слов, пожалуй, не найдётся –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Надо видеть наяву,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искусство создаётся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хрустальном звёздном льду.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У фигурного катанья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Фантастический успех!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Спорт – «очей очарованье»,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Праздник радостный для всех!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(Елена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Инкона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2530" name="Picture 2" descr="http://www.zanimatika.narod.ru/Mest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9788" y="-490538"/>
            <a:ext cx="342900" cy="22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50004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Фигурное катание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1505299-Зимняя-сцена-с-девушкой-иллюстрация-катание.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3CBE3"/>
              </a:clrFrom>
              <a:clrTo>
                <a:srgbClr val="F3CB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045" y="1428736"/>
            <a:ext cx="2929174" cy="41433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104</Words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aaa</dc:creator>
  <cp:lastModifiedBy>LG</cp:lastModifiedBy>
  <cp:revision>17</cp:revision>
  <dcterms:created xsi:type="dcterms:W3CDTF">2015-02-23T05:05:53Z</dcterms:created>
  <dcterms:modified xsi:type="dcterms:W3CDTF">2018-02-09T22:46:45Z</dcterms:modified>
</cp:coreProperties>
</file>