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7" r:id="rId2"/>
    <p:sldId id="259" r:id="rId3"/>
    <p:sldId id="280" r:id="rId4"/>
    <p:sldId id="268" r:id="rId5"/>
    <p:sldId id="263" r:id="rId6"/>
    <p:sldId id="281" r:id="rId7"/>
    <p:sldId id="270" r:id="rId8"/>
    <p:sldId id="264" r:id="rId9"/>
    <p:sldId id="282" r:id="rId10"/>
    <p:sldId id="271" r:id="rId11"/>
    <p:sldId id="272" r:id="rId12"/>
    <p:sldId id="273" r:id="rId13"/>
    <p:sldId id="274" r:id="rId14"/>
    <p:sldId id="275" r:id="rId15"/>
    <p:sldId id="276" r:id="rId16"/>
    <p:sldId id="277" r:id="rId17"/>
    <p:sldId id="278" r:id="rId18"/>
    <p:sldId id="279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20" y="-1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FED3CD-C0C8-480E-953A-B7097CA52DC2}" type="datetimeFigureOut">
              <a:rPr lang="ru-RU" smtClean="0"/>
              <a:pPr/>
              <a:t>08.11.2011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E4CF0-505D-4F6D-8DD7-AF17B17F1B5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FED3CD-C0C8-480E-953A-B7097CA52DC2}" type="datetimeFigureOut">
              <a:rPr lang="ru-RU" smtClean="0"/>
              <a:pPr/>
              <a:t>08.11.2011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E4CF0-505D-4F6D-8DD7-AF17B17F1B5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FED3CD-C0C8-480E-953A-B7097CA52DC2}" type="datetimeFigureOut">
              <a:rPr lang="ru-RU" smtClean="0"/>
              <a:pPr/>
              <a:t>08.11.2011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E4CF0-505D-4F6D-8DD7-AF17B17F1B5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FED3CD-C0C8-480E-953A-B7097CA52DC2}" type="datetimeFigureOut">
              <a:rPr lang="ru-RU" smtClean="0"/>
              <a:pPr/>
              <a:t>08.11.2011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E4CF0-505D-4F6D-8DD7-AF17B17F1B5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FED3CD-C0C8-480E-953A-B7097CA52DC2}" type="datetimeFigureOut">
              <a:rPr lang="ru-RU" smtClean="0"/>
              <a:pPr/>
              <a:t>08.11.2011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E4CF0-505D-4F6D-8DD7-AF17B17F1B5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FED3CD-C0C8-480E-953A-B7097CA52DC2}" type="datetimeFigureOut">
              <a:rPr lang="ru-RU" smtClean="0"/>
              <a:pPr/>
              <a:t>08.11.2011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E4CF0-505D-4F6D-8DD7-AF17B17F1B5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FED3CD-C0C8-480E-953A-B7097CA52DC2}" type="datetimeFigureOut">
              <a:rPr lang="ru-RU" smtClean="0"/>
              <a:pPr/>
              <a:t>08.11.2011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E4CF0-505D-4F6D-8DD7-AF17B17F1B5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FED3CD-C0C8-480E-953A-B7097CA52DC2}" type="datetimeFigureOut">
              <a:rPr lang="ru-RU" smtClean="0"/>
              <a:pPr/>
              <a:t>08.11.2011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E4CF0-505D-4F6D-8DD7-AF17B17F1B5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FED3CD-C0C8-480E-953A-B7097CA52DC2}" type="datetimeFigureOut">
              <a:rPr lang="ru-RU" smtClean="0"/>
              <a:pPr/>
              <a:t>08.11.2011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E4CF0-505D-4F6D-8DD7-AF17B17F1B5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FED3CD-C0C8-480E-953A-B7097CA52DC2}" type="datetimeFigureOut">
              <a:rPr lang="ru-RU" smtClean="0"/>
              <a:pPr/>
              <a:t>08.11.2011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E4CF0-505D-4F6D-8DD7-AF17B17F1B5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FED3CD-C0C8-480E-953A-B7097CA52DC2}" type="datetimeFigureOut">
              <a:rPr lang="ru-RU" smtClean="0"/>
              <a:pPr/>
              <a:t>08.11.2011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C68E4CF0-505D-4F6D-8DD7-AF17B17F1B5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25FED3CD-C0C8-480E-953A-B7097CA52DC2}" type="datetimeFigureOut">
              <a:rPr lang="ru-RU" smtClean="0"/>
              <a:pPr/>
              <a:t>08.11.2011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C68E4CF0-505D-4F6D-8DD7-AF17B17F1B57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Содержимое 6" descr="256867790ab2b49e43e9688ee749d5cc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429124" y="214290"/>
            <a:ext cx="4489380" cy="6426225"/>
          </a:xfrm>
        </p:spPr>
      </p:pic>
      <p:pic>
        <p:nvPicPr>
          <p:cNvPr id="8" name="Содержимое 7" descr="p86_aybolit.gif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0" y="1142984"/>
            <a:ext cx="4347216" cy="543402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kak-pravilno-chistit-zuby-detyam3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000232" y="1428736"/>
            <a:ext cx="5143536" cy="464347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kak-pravilno-chistit-zuby-detyam347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00298" y="1357298"/>
            <a:ext cx="4000528" cy="42862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kak-pravilno-chistit-zuby-detyam3479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714612" y="1357298"/>
            <a:ext cx="3714776" cy="400052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kak-pravilno-chistit-zuby-detyam3479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786050" y="1500174"/>
            <a:ext cx="3857652" cy="400052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kak-pravilno-chistit-zuby-detyam3479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714612" y="1720850"/>
            <a:ext cx="3714776" cy="370841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kak-pravilno-chistit-zuby-detyam3479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643174" y="1500174"/>
            <a:ext cx="4071966" cy="385765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kak-pravilno-chistit-zuby-detyam3479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714612" y="1643050"/>
            <a:ext cx="3643338" cy="378621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kak-pravilno-chistit-zuby-detyam3479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857488" y="1357298"/>
            <a:ext cx="3643338" cy="407196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kak-pravilno-chistit-zuby-detyam3479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714612" y="1285860"/>
            <a:ext cx="3714776" cy="414340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500098" y="214290"/>
            <a:ext cx="8229600" cy="1143000"/>
          </a:xfrm>
          <a:noFill/>
        </p:spPr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Глазоград</a:t>
            </a:r>
            <a:endParaRPr lang="ru-RU" sz="5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4" name="Содержимое 3" descr="2010-06-26-EYE__in_park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285852" y="1500174"/>
            <a:ext cx="7007431" cy="4951919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Семья 004.jpg"/>
          <p:cNvPicPr>
            <a:picLocks noChangeAspect="1"/>
          </p:cNvPicPr>
          <p:nvPr/>
        </p:nvPicPr>
        <p:blipFill>
          <a:blip r:embed="rId2" cstate="print"/>
          <a:srcRect l="4545" t="8362" r="4545" b="4128"/>
          <a:stretch>
            <a:fillRect/>
          </a:stretch>
        </p:blipFill>
        <p:spPr>
          <a:xfrm rot="5400000">
            <a:off x="1310882" y="-117891"/>
            <a:ext cx="6000769" cy="795101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dca6614328e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20504768">
            <a:off x="-1140" y="46260"/>
            <a:ext cx="4181560" cy="4313847"/>
          </a:xfrm>
          <a:prstGeom prst="star12">
            <a:avLst/>
          </a:prstGeom>
        </p:spPr>
      </p:pic>
      <p:pic>
        <p:nvPicPr>
          <p:cNvPr id="5" name="Рисунок 4" descr="newactions_1304570438.869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857356" y="2428868"/>
            <a:ext cx="4786346" cy="4429132"/>
          </a:xfrm>
          <a:prstGeom prst="star12">
            <a:avLst/>
          </a:prstGeom>
        </p:spPr>
      </p:pic>
      <p:pic>
        <p:nvPicPr>
          <p:cNvPr id="6" name="Рисунок 5" descr="lovely_baby_47283-1600x120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1314345">
            <a:off x="4392005" y="-79000"/>
            <a:ext cx="4743618" cy="4931622"/>
          </a:xfrm>
          <a:prstGeom prst="star12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857288" y="357166"/>
            <a:ext cx="8229600" cy="1214438"/>
          </a:xfrm>
          <a:noFill/>
          <a:ln>
            <a:noFill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ru-RU" sz="54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Ухоград</a:t>
            </a:r>
            <a:endParaRPr lang="ru-RU" sz="5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pic>
        <p:nvPicPr>
          <p:cNvPr id="4" name="Содержимое 3" descr="g_ArchUho_big_0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56655" y="1785926"/>
            <a:ext cx="4820869" cy="4643470"/>
          </a:xfrm>
        </p:spPr>
      </p:pic>
      <p:pic>
        <p:nvPicPr>
          <p:cNvPr id="5" name="Рисунок 4" descr="Earcov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286380" y="2857496"/>
            <a:ext cx="3643306" cy="372426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Семья 003.jpg"/>
          <p:cNvPicPr>
            <a:picLocks noChangeAspect="1"/>
          </p:cNvPicPr>
          <p:nvPr/>
        </p:nvPicPr>
        <p:blipFill>
          <a:blip r:embed="rId2" cstate="print"/>
          <a:srcRect l="4034" t="7936" b="4233"/>
          <a:stretch>
            <a:fillRect/>
          </a:stretch>
        </p:blipFill>
        <p:spPr>
          <a:xfrm rot="5400000">
            <a:off x="749748" y="-250371"/>
            <a:ext cx="6572905" cy="764383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Содержимое 4" descr="3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85721" y="1600200"/>
            <a:ext cx="4857784" cy="4525963"/>
          </a:xfrm>
          <a:prstGeom prst="rect">
            <a:avLst/>
          </a:prstGeom>
        </p:spPr>
      </p:pic>
      <p:pic>
        <p:nvPicPr>
          <p:cNvPr id="4" name="Рисунок 3" descr="big_1269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500694" y="214290"/>
            <a:ext cx="3500430" cy="2428868"/>
          </a:xfrm>
          <a:prstGeom prst="rect">
            <a:avLst/>
          </a:prstGeom>
        </p:spPr>
      </p:pic>
      <p:pic>
        <p:nvPicPr>
          <p:cNvPr id="5" name="Рисунок 4" descr="57961090_ha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500694" y="4000504"/>
            <a:ext cx="3286148" cy="221457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4829180" cy="1143000"/>
          </a:xfrm>
          <a:noFill/>
        </p:spPr>
        <p:txBody>
          <a:bodyPr>
            <a:normAutofit/>
          </a:bodyPr>
          <a:lstStyle/>
          <a:p>
            <a:pPr algn="ctr"/>
            <a:r>
              <a:rPr lang="ru-RU" sz="60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Зубоград</a:t>
            </a:r>
            <a:endParaRPr lang="ru-RU" sz="6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5" name="Содержимое 4" descr="3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85721" y="1600200"/>
            <a:ext cx="4857784" cy="4525963"/>
          </a:xfrm>
        </p:spPr>
      </p:pic>
      <p:pic>
        <p:nvPicPr>
          <p:cNvPr id="6" name="Рисунок 5" descr="57961090_h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500694" y="4000504"/>
            <a:ext cx="3286148" cy="2214578"/>
          </a:xfrm>
          <a:prstGeom prst="rect">
            <a:avLst/>
          </a:prstGeom>
        </p:spPr>
      </p:pic>
      <p:pic>
        <p:nvPicPr>
          <p:cNvPr id="7" name="Рисунок 6" descr="big_1269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643570" y="0"/>
            <a:ext cx="3500430" cy="242886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Семья 004.jpg"/>
          <p:cNvPicPr>
            <a:picLocks noChangeAspect="1"/>
          </p:cNvPicPr>
          <p:nvPr/>
        </p:nvPicPr>
        <p:blipFill>
          <a:blip r:embed="rId2" cstate="print"/>
          <a:srcRect l="6151" t="14458" b="9639"/>
          <a:stretch>
            <a:fillRect/>
          </a:stretch>
        </p:blipFill>
        <p:spPr>
          <a:xfrm rot="5400000">
            <a:off x="194675" y="1019715"/>
            <a:ext cx="6540072" cy="578647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403</TotalTime>
  <Words>3</Words>
  <Application>Microsoft Office PowerPoint</Application>
  <PresentationFormat>Экран (4:3)</PresentationFormat>
  <Paragraphs>3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Поток</vt:lpstr>
      <vt:lpstr>Слайд 1</vt:lpstr>
      <vt:lpstr>Глазоград</vt:lpstr>
      <vt:lpstr>Слайд 3</vt:lpstr>
      <vt:lpstr>Слайд 4</vt:lpstr>
      <vt:lpstr>Ухоград</vt:lpstr>
      <vt:lpstr>Слайд 6</vt:lpstr>
      <vt:lpstr>Слайд 7</vt:lpstr>
      <vt:lpstr>Зубоград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Чистый дом залог здоровья</dc:title>
  <dc:creator>Admin</dc:creator>
  <cp:lastModifiedBy>xxxx</cp:lastModifiedBy>
  <cp:revision>36</cp:revision>
  <dcterms:created xsi:type="dcterms:W3CDTF">2011-08-24T05:30:29Z</dcterms:created>
  <dcterms:modified xsi:type="dcterms:W3CDTF">2011-11-08T06:19:35Z</dcterms:modified>
</cp:coreProperties>
</file>