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28604"/>
            <a:ext cx="8028384" cy="3072404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>Современные </a:t>
            </a:r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>образовательные технологии </a:t>
            </a:r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>по физической культуре в ДОУ</a:t>
            </a:r>
            <a:endParaRPr lang="ru-RU" sz="5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3929066"/>
            <a:ext cx="4500594" cy="2209800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solidFill>
                  <a:schemeClr val="tx1"/>
                </a:solidFill>
              </a:rPr>
              <a:t>Составила: Инструктор по </a:t>
            </a:r>
            <a:r>
              <a:rPr lang="ru-RU" sz="2000" i="1" dirty="0" smtClean="0">
                <a:solidFill>
                  <a:schemeClr val="tx1"/>
                </a:solidFill>
              </a:rPr>
              <a:t>физической культуре МАДОУ- детский </a:t>
            </a:r>
            <a:r>
              <a:rPr lang="ru-RU" sz="2000" i="1" dirty="0" smtClean="0">
                <a:solidFill>
                  <a:schemeClr val="tx1"/>
                </a:solidFill>
              </a:rPr>
              <a:t>сад </a:t>
            </a:r>
            <a:r>
              <a:rPr lang="ru-RU" sz="2000" i="1" dirty="0" smtClean="0">
                <a:solidFill>
                  <a:schemeClr val="tx1"/>
                </a:solidFill>
              </a:rPr>
              <a:t>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smtClean="0">
                <a:solidFill>
                  <a:schemeClr val="tx1"/>
                </a:solidFill>
              </a:rPr>
              <a:t>80 </a:t>
            </a:r>
          </a:p>
          <a:p>
            <a:r>
              <a:rPr lang="ru-RU" sz="2000" i="1" dirty="0" smtClean="0">
                <a:solidFill>
                  <a:schemeClr val="tx1"/>
                </a:solidFill>
              </a:rPr>
              <a:t>Смирнова Карина Сергеевна</a:t>
            </a:r>
            <a:endParaRPr lang="ru-RU" sz="20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Современные образовательные технологии: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Здоровьесберегающие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технологии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Технология проектной деятельности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Информационно-коммуникативные технологии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Технологии интегрированного обучения</a:t>
            </a:r>
          </a:p>
          <a:p>
            <a:pPr>
              <a:buFont typeface="Wingdings" pitchFamily="2" charset="2"/>
              <a:buChar char="v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contrast="5000"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-yusgEA.pn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28" y="1285860"/>
            <a:ext cx="7429552" cy="557214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b="1" i="1" dirty="0" err="1" smtClean="0">
                <a:solidFill>
                  <a:schemeClr val="accent6">
                    <a:lumMod val="75000"/>
                  </a:schemeClr>
                </a:solidFill>
              </a:rPr>
              <a:t>Здоровьесберегающие</a:t>
            </a:r>
            <a:r>
              <a:rPr lang="ru-RU" sz="3800" b="1" i="1" dirty="0" smtClean="0">
                <a:solidFill>
                  <a:schemeClr val="accent6">
                    <a:lumMod val="75000"/>
                  </a:schemeClr>
                </a:solidFill>
              </a:rPr>
              <a:t> технологии:</a:t>
            </a:r>
            <a:endParaRPr lang="ru-RU" sz="3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Autofit/>
          </a:bodyPr>
          <a:lstStyle/>
          <a:p>
            <a:r>
              <a:rPr lang="ru-RU" sz="3800" b="1" i="1" dirty="0" smtClean="0">
                <a:solidFill>
                  <a:schemeClr val="accent6">
                    <a:lumMod val="75000"/>
                  </a:schemeClr>
                </a:solidFill>
              </a:rPr>
              <a:t>Технология проектной деятельности:</a:t>
            </a:r>
            <a:endParaRPr lang="ru-RU" sz="3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Сегодня метод проектов широко используется в ДОУ. Педагоги не только проектируют свою деятельность, но и разрабатывают интересные проекты с воспитанниками  и их родителями на самые разные темы.</a:t>
            </a:r>
          </a:p>
          <a:p>
            <a:pPr algn="just">
              <a:buNone/>
            </a:pP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     Основной целью проектного метода в детском саду  является развитие свободной творческой личности, которое определяется задачами развития и задачами исследовательской  деятельности  детей.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</a:rPr>
              <a:t>Информационно-коммуникативные технологии:</a:t>
            </a:r>
            <a:endParaRPr lang="ru-RU" sz="36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i="1" dirty="0" smtClean="0"/>
              <a:t>    Цель:  развивать кругозор детей в реализации задач образовательной области «Физическая культура».</a:t>
            </a:r>
          </a:p>
          <a:p>
            <a:pPr algn="just">
              <a:buNone/>
            </a:pPr>
            <a:r>
              <a:rPr lang="ru-RU" sz="2800" i="1" dirty="0" smtClean="0"/>
              <a:t>     ИКТ способствуют активной, творческой, практической деятельности дошкольников в образовательном процессе.</a:t>
            </a:r>
            <a:endParaRPr lang="ru-RU" sz="28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b="1" i="1" dirty="0" smtClean="0">
                <a:solidFill>
                  <a:schemeClr val="accent6">
                    <a:lumMod val="75000"/>
                  </a:schemeClr>
                </a:solidFill>
              </a:rPr>
              <a:t>Метод интегрированного обучения:</a:t>
            </a:r>
            <a:endParaRPr lang="ru-RU" sz="3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Интегрирование соединяет знания из разных образовательных областей на равноправной основе, дополняя друг друга. При этом решается несколько задач развития. В форме интегрированной ООД лучше проводить обобщение материала, итоговые мероприятия.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357166"/>
            <a:ext cx="5257808" cy="36828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Вывод: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19749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Эффективность использования педагогических технологий  зависит от исходного уровня специальных знаний и умений разработки и реализации технологий, от уровня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сформированности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общих педагогических умений, методологической культуры, профессионального развития педагогов в целом. Это предполагает индивидуализацию и дифференциацию обучения и по содержанию, и по его организации.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220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Современные образовательные технологии по физической культуре в ДОУ</vt:lpstr>
      <vt:lpstr>Современные образовательные технологии:</vt:lpstr>
      <vt:lpstr>Здоровьесберегающие технологии:</vt:lpstr>
      <vt:lpstr>Технология проектной деятельности:</vt:lpstr>
      <vt:lpstr>Информационно-коммуникативные технологии:</vt:lpstr>
      <vt:lpstr>Метод интегрированного обучения:</vt:lpstr>
      <vt:lpstr>Вывод: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Смирнова К.С.</dc:creator>
  <cp:lastModifiedBy>BakchaevaGL</cp:lastModifiedBy>
  <cp:revision>25</cp:revision>
  <dcterms:created xsi:type="dcterms:W3CDTF">2018-03-12T12:07:51Z</dcterms:created>
  <dcterms:modified xsi:type="dcterms:W3CDTF">2019-04-16T09:48:50Z</dcterms:modified>
</cp:coreProperties>
</file>