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9" r:id="rId5"/>
    <p:sldId id="263" r:id="rId6"/>
    <p:sldId id="264" r:id="rId7"/>
    <p:sldId id="270" r:id="rId8"/>
    <p:sldId id="265" r:id="rId9"/>
    <p:sldId id="266" r:id="rId10"/>
    <p:sldId id="273" r:id="rId11"/>
    <p:sldId id="268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888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25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6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8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6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2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1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8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4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8853A-74F0-427D-88F2-39D33CB062E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BC12-604D-4FB4-8FF9-A477BBAE36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42429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+mn-lt"/>
              </a:rPr>
              <a:t>Реализация образовательных программ ДОО в сетевой форме</a:t>
            </a:r>
            <a:endParaRPr lang="en-US" sz="4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39543"/>
            <a:ext cx="9144000" cy="5700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1400" dirty="0" smtClean="0"/>
              <a:t>МАДОУ – детский сад № 80 города Екатеринбурга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947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894479"/>
              </p:ext>
            </p:extLst>
          </p:nvPr>
        </p:nvGraphicFramePr>
        <p:xfrm>
          <a:off x="1223159" y="1520044"/>
          <a:ext cx="6923314" cy="5063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827"/>
                <a:gridCol w="5241487"/>
              </a:tblGrid>
              <a:tr h="3374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Наименование организации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Способ привлечения к реализации </a:t>
                      </a:r>
                      <a:r>
                        <a:rPr lang="ru-RU" sz="1100" dirty="0" smtClean="0">
                          <a:effectLst/>
                        </a:rPr>
                        <a:t> Образовательной программы (</a:t>
                      </a:r>
                      <a:r>
                        <a:rPr lang="ru-RU" sz="1100" dirty="0">
                          <a:effectLst/>
                        </a:rPr>
                        <a:t>краткое описание)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4341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ДОО г. Екатеринбурга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Участие в городском пилотном проекте «Духовно-нравственное воспитание детей дошкольного возраста» с целью обмена опытом в организации субъектных практик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578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«Просвещение – СОЮЗ»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Постоянная методическая поддержка со стороны издательства «Просвещение-Союз» в рамках реализации проекта «Строим сами». Подготовка и издание методических материалов.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7235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МАОУ СОШ № 4 с углубленным изучением отдельных предметов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совместных образовательных и методических мероприятий с целью обеспечения преемственности дошкольного и начального 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10129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ГАПОУ СО «Свердловский областной педагогический колледж»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практической подготовки обучающихся при проведении практики студентов очного отделения на базе МАДОУ.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Развитие профессиональных компетенций педагогов в процессе курсовой подготовки, участия в </a:t>
                      </a:r>
                      <a:r>
                        <a:rPr lang="ru-RU" sz="1100" dirty="0" err="1" smtClean="0">
                          <a:effectLst/>
                        </a:rPr>
                        <a:t>профстажировках</a:t>
                      </a:r>
                      <a:r>
                        <a:rPr lang="ru-RU" sz="1100" dirty="0">
                          <a:effectLst/>
                        </a:rPr>
                        <a:t>, публикационной деятельности.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347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МБУ ДО – ДЭЦ «Рифей»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совместных образовательных мероприятий с целью  формирования у детей экологического воспитания.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5215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МБУ ИМЦ Екатеринбургский Дом Учителя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Участие к конкурсах профессионального мастерства, обучение педагогов.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5788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Отделение ПДД ОГИБДД УМВД России по городу Екатеринбургу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совместных обучающих мероприятий с целью формирования у воспитанников необходимых навыков безопасного поведения на дорогах.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  <a:tr h="3476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МБУ «ЕЦППМСП «Диалог»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Сопровождение с целью определения дальнейшего образовательного маршрута, детей с ОВЗ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41" marR="45141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989738" y="3933370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27856" y="19887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Партнеры сетевого взаимодействия 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3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Вывод: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8031" y="1496291"/>
            <a:ext cx="7886700" cy="466879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реализация </a:t>
            </a:r>
            <a:r>
              <a:rPr lang="ru-RU" dirty="0"/>
              <a:t>образовательных программ дошкольных образовательных организаций (ДОО) в сетевой форме </a:t>
            </a:r>
            <a:r>
              <a:rPr lang="ru-RU" b="1" dirty="0"/>
              <a:t>позволяет повысить качество образовательных услуг</a:t>
            </a:r>
            <a:r>
              <a:rPr lang="ru-RU" dirty="0"/>
              <a:t> за счёт интеграции ресурсов нескольких организаций, осуществляющих образовательную деятельность, а также, при необходимости, ресурсов иных организаций. </a:t>
            </a:r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Это </a:t>
            </a:r>
            <a:r>
              <a:rPr lang="ru-RU" b="1" dirty="0"/>
              <a:t>позволяет:</a:t>
            </a:r>
            <a:r>
              <a:rPr lang="ru-RU" dirty="0"/>
              <a:t> </a:t>
            </a:r>
            <a:endParaRPr lang="ru-RU" dirty="0" smtClean="0"/>
          </a:p>
          <a:p>
            <a:pPr algn="just"/>
            <a:r>
              <a:rPr lang="ru-RU" dirty="0" smtClean="0"/>
              <a:t>рационализовать </a:t>
            </a:r>
            <a:r>
              <a:rPr lang="ru-RU" dirty="0"/>
              <a:t>использование финансовых ресурсов за счёт интеграции потенциала нескольких организаций для решения общей задачи;</a:t>
            </a:r>
          </a:p>
          <a:p>
            <a:pPr algn="just"/>
            <a:r>
              <a:rPr lang="ru-RU" dirty="0"/>
              <a:t>более качественно реализовать программу по выбранному направлению;</a:t>
            </a:r>
          </a:p>
          <a:p>
            <a:pPr algn="just"/>
            <a:r>
              <a:rPr lang="ru-RU" dirty="0"/>
              <a:t>создать разнообразную развивающую среду за счёт использования имущества других </a:t>
            </a:r>
            <a:r>
              <a:rPr lang="ru-RU" dirty="0" smtClean="0"/>
              <a:t>организаций</a:t>
            </a:r>
            <a:r>
              <a:rPr lang="ru-RU" dirty="0"/>
              <a:t>;</a:t>
            </a:r>
            <a:endParaRPr lang="ru-RU" dirty="0" smtClean="0"/>
          </a:p>
          <a:p>
            <a:pPr algn="just"/>
            <a:r>
              <a:rPr lang="ru-RU" dirty="0"/>
              <a:t>расширение спектра реализуемых образовательных услуг и более полное удовлетворение индивидуальных образовательных потребностей всех участников образовательных </a:t>
            </a:r>
            <a:r>
              <a:rPr lang="ru-RU" dirty="0" smtClean="0"/>
              <a:t>отношений.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553195"/>
            <a:ext cx="7886700" cy="84314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Удачи в реализации образовательных программ ДОО в сетевой форме!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6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86" y="237507"/>
            <a:ext cx="8860536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обеспечение реализации образовательных программ в сетевой форме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467544" y="1401288"/>
            <a:ext cx="8229600" cy="5185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FF0000"/>
              </a:buClr>
              <a:buFont typeface="Wingdings" panose="05000000000000000000" pitchFamily="2" charset="2"/>
              <a:buChar char="§"/>
              <a:defRPr/>
            </a:pP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от 29.12.2012 № 273-ФЗ «Об образовании в Российской Федерации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0" lvl="0" indent="0">
              <a:buClr>
                <a:srgbClr val="FF0000"/>
              </a:buClr>
              <a:buNone/>
              <a:defRPr/>
            </a:pP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Приказ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Минобрнауки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РФ № 882,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Минпросвещения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России № 391 от 05.08.2020 «Об организации и осуществлении образовательной деятельности при сетевой форме реализации образовательных программ»;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«Методические рекомендации для субъектов Российской Федерации по вопросам реализации основных и дополнительных общеобразовательных программ в сетевой форме» (утв.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Минпросвещения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России 28.06.2019 № МР-81/02вн)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04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Сетевая форма реализации образовательных программ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6276" y="1472540"/>
            <a:ext cx="7790954" cy="514201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обеспечивает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возможность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освоения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обучающимся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(или) отдельных учебных предметов, курсов, дисциплин (модулей), практики, иных компонентов, предусмотренных образовательными программами (в том числе различных вида, уровня и (или) направленности),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 использованием ресурсов нескольких организаций, осуществляющих образовательную деятельность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включая иностранные, а также при необходимости с использованием ресурсов иных организаций. В реализации образовательных программ и (или) отдельных учебных предметов, курсов, дисциплин (модулей), практики, иных компонентов, предусмотренных образовательными программами (в том числе различных вида, уровня и (или) направленности), с использованием сетевой формы реализации образовательных программ наряду с организациями, осуществляющими образовательную деятельность, также могут участвовать научные организации, медицинские организации, организации культуры, физкультурно-спортивные и иные организации, обладающие ресурсами, необходимыми для осуществления образовательной деятельности по соответствующей образовательной программе.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6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сетевой формы реализации образовательных программ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образования,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рациональное использование финансовых средств,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вариативности образовательных программ,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системы кадрового обеспечения организаторов-участников сетевого взаимодействия,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повышение качества образовательных достижений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5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718" y="2709427"/>
            <a:ext cx="7132637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717" y="3660157"/>
            <a:ext cx="7132637" cy="1251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Скругленный прямоугольник 18"/>
          <p:cNvSpPr/>
          <p:nvPr/>
        </p:nvSpPr>
        <p:spPr>
          <a:xfrm>
            <a:off x="1419099" y="1615182"/>
            <a:ext cx="7119256" cy="8309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24395" y="985652"/>
            <a:ext cx="1721922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24395" y="985652"/>
            <a:ext cx="0" cy="448615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63031" y="2030680"/>
            <a:ext cx="546265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419099" y="1615182"/>
            <a:ext cx="711925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современных методов, технологий.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31" y="2746127"/>
            <a:ext cx="822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419098" y="2697598"/>
            <a:ext cx="711925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перспективным, в некоторых случаях уникальным программ.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31" y="3873947"/>
            <a:ext cx="822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419099" y="3688832"/>
            <a:ext cx="738051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Объедение в одной программе ресурсов нескольких педагогических работников, нескольких образовательных программ.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95" y="5194784"/>
            <a:ext cx="822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99" y="5051116"/>
            <a:ext cx="713263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405717" y="5051116"/>
            <a:ext cx="7132637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 привлечь организации из области культуры,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науки, медицины, физкультуры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спорта.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831" y="2044164"/>
            <a:ext cx="2974975" cy="1968500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Модели реализации сетевого взаимодействия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84" y="2044164"/>
            <a:ext cx="2975106" cy="1969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391" y="4526107"/>
            <a:ext cx="2974975" cy="1968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359" y="4526107"/>
            <a:ext cx="271303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98619" y="2289750"/>
            <a:ext cx="2829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Взаимодействие ОО и организации, реализующей образовательные программы ДО, СПО, ВО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74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Уровни сетевого </a:t>
            </a:r>
            <a:r>
              <a:rPr lang="ru-RU" sz="3600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  <a:p>
            <a:pPr marL="0" indent="0">
              <a:buClr>
                <a:srgbClr val="FF0000"/>
              </a:buClr>
              <a:buNone/>
            </a:pPr>
            <a:endParaRPr lang="ru-RU" dirty="0"/>
          </a:p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  <a:p>
            <a:pPr marL="0" indent="0">
              <a:buClr>
                <a:srgbClr val="FF0000"/>
              </a:buClr>
              <a:buNone/>
            </a:pPr>
            <a:endParaRPr lang="ru-RU" dirty="0" smtClean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30384" y="1781299"/>
            <a:ext cx="4186052" cy="724395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социальное партнерство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49434" y="2945082"/>
            <a:ext cx="5237018" cy="878774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сетевое взаимодействие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50670" y="4334494"/>
            <a:ext cx="6234546" cy="133003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программ в сетевой 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форме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46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построения сетевого взаимодействия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825625"/>
            <a:ext cx="8265968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Подготовительный этап</a:t>
            </a:r>
          </a:p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выбор партнера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5400000">
            <a:off x="1241194" y="308056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4692" y="355590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определение содержательной стороны взаимодействия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26083" y="3494345"/>
            <a:ext cx="39247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выбор модели сетевого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взаимодействия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006" y="3751967"/>
            <a:ext cx="536575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326083" y="4815880"/>
            <a:ext cx="376151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оформление правовой и финансовой стороны взаимодействия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831" y="4325342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0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377538"/>
            <a:ext cx="7886700" cy="47994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реализации образовательных программ в сетевой форме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080" y="2170595"/>
            <a:ext cx="3280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разработка программ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97174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формирование контингента обучающихся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1206" y="299417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календарное планирование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89738" y="3933370"/>
            <a:ext cx="30342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текущее ресурсное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20884" y="513651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контроль качества реализации образовательных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526" y="2632260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993" y="3455842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576" y="4764367"/>
            <a:ext cx="2555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820" y="3096414"/>
            <a:ext cx="53657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627856" y="19887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построения сетевого взаимодействия</a:t>
            </a:r>
            <a:endParaRPr lang="ru-RU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62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824</TotalTime>
  <Words>633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Реализация образовательных программ ДОО в сетевой форме</vt:lpstr>
      <vt:lpstr>Нормативно-правовое обеспечение реализации образовательных программ в сетевой форме</vt:lpstr>
      <vt:lpstr>Сетевая форма реализации образовательных программ</vt:lpstr>
      <vt:lpstr>Задачи сетевой формы реализации образовательных программ</vt:lpstr>
      <vt:lpstr>Преимущества</vt:lpstr>
      <vt:lpstr>Модели реализации сетевого взаимодействия</vt:lpstr>
      <vt:lpstr>Уровни сетевого взаимодействия</vt:lpstr>
      <vt:lpstr>Этапы построения сетевого взаимодействия</vt:lpstr>
      <vt:lpstr>Этапы построения сетевого взаимодействия</vt:lpstr>
      <vt:lpstr>Партнеры сетевого взаимодействия </vt:lpstr>
      <vt:lpstr>Вывод: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образовательных программ в сетевой форме</dc:title>
  <dc:creator>МАДОУ 80</dc:creator>
  <cp:keywords>Произволдительность труда</cp:keywords>
  <cp:lastModifiedBy>Admin</cp:lastModifiedBy>
  <cp:revision>54</cp:revision>
  <dcterms:created xsi:type="dcterms:W3CDTF">2020-05-19T07:01:45Z</dcterms:created>
  <dcterms:modified xsi:type="dcterms:W3CDTF">2026-03-24T06:10:19Z</dcterms:modified>
</cp:coreProperties>
</file>