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"/>
  </p:notesMasterIdLst>
  <p:sldIdLst>
    <p:sldId id="335" r:id="rId2"/>
    <p:sldId id="347" r:id="rId3"/>
    <p:sldId id="349" r:id="rId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2B8D"/>
    <a:srgbClr val="0000FF"/>
    <a:srgbClr val="356BB3"/>
    <a:srgbClr val="2384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 snapToGrid="0">
      <p:cViewPr varScale="1">
        <p:scale>
          <a:sx n="70" d="100"/>
          <a:sy n="70" d="100"/>
        </p:scale>
        <p:origin x="-720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66744-7A01-4939-96F4-E194CF2B1161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73656-18B9-41A0-9F74-6D73C4A12C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815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79E5-91CF-44C0-A877-4BA915ABAF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119A-248E-4B2B-9B2C-873EE88ADE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930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79E5-91CF-44C0-A877-4BA915ABAF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119A-248E-4B2B-9B2C-873EE88ADE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763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79E5-91CF-44C0-A877-4BA915ABAF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119A-248E-4B2B-9B2C-873EE88ADE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876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79E5-91CF-44C0-A877-4BA915ABAF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119A-248E-4B2B-9B2C-873EE88ADE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69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79E5-91CF-44C0-A877-4BA915ABAF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119A-248E-4B2B-9B2C-873EE88ADE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297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79E5-91CF-44C0-A877-4BA915ABAF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119A-248E-4B2B-9B2C-873EE88ADE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075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79E5-91CF-44C0-A877-4BA915ABAF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119A-248E-4B2B-9B2C-873EE88ADE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67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79E5-91CF-44C0-A877-4BA915ABAF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119A-248E-4B2B-9B2C-873EE88ADE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297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79E5-91CF-44C0-A877-4BA915ABAF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119A-248E-4B2B-9B2C-873EE88ADE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879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79E5-91CF-44C0-A877-4BA915ABAF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119A-248E-4B2B-9B2C-873EE88ADE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04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79E5-91CF-44C0-A877-4BA915ABAF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119A-248E-4B2B-9B2C-873EE88ADE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216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F79E5-91CF-44C0-A877-4BA915ABAF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7119A-248E-4B2B-9B2C-873EE88ADE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326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7099" y="0"/>
            <a:ext cx="9514901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991517" y="2820317"/>
            <a:ext cx="10212636" cy="28754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2D2B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</a:t>
            </a:r>
          </a:p>
          <a:p>
            <a:pPr algn="ctr"/>
            <a:r>
              <a:rPr lang="ru-RU" sz="5400" b="1" dirty="0" smtClean="0">
                <a:solidFill>
                  <a:srgbClr val="2D2B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методической службы ДОО</a:t>
            </a:r>
            <a:endParaRPr lang="ru-RU" sz="5400" b="1" dirty="0">
              <a:solidFill>
                <a:srgbClr val="2D2B8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658" y="994660"/>
            <a:ext cx="66652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группа заместителей руководителей Железнодорожного района города Екатеринбурга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870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0858" y="0"/>
            <a:ext cx="5961142" cy="429657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04612" y="991517"/>
            <a:ext cx="1065249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служба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обновление  содержания образования, повышение профессиональной компетентности педагогов, своевременное оказание им методической помощи, содействует становлению, развитию и реализации профессионального творческого потенциала педагогов.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эффективности  работы методической службы: 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для ребенка;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для родителей;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для педагога.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613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b="65128"/>
          <a:stretch/>
        </p:blipFill>
        <p:spPr>
          <a:xfrm>
            <a:off x="6230858" y="0"/>
            <a:ext cx="5961142" cy="149829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23043" t="20311" r="21024" b="6051"/>
          <a:stretch/>
        </p:blipFill>
        <p:spPr>
          <a:xfrm>
            <a:off x="572876" y="602767"/>
            <a:ext cx="8449937" cy="6035099"/>
          </a:xfrm>
          <a:prstGeom prst="rect">
            <a:avLst/>
          </a:prstGeom>
        </p:spPr>
      </p:pic>
      <p:sp>
        <p:nvSpPr>
          <p:cNvPr id="5" name="Выгнутая вправо стрелка 4"/>
          <p:cNvSpPr/>
          <p:nvPr/>
        </p:nvSpPr>
        <p:spPr>
          <a:xfrm>
            <a:off x="9022813" y="1377109"/>
            <a:ext cx="1608464" cy="526075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7514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2653</TotalTime>
  <Words>42</Words>
  <Application>Microsoft Office PowerPoint</Application>
  <PresentationFormat>Произвольный</PresentationFormat>
  <Paragraphs>11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Company>Prosv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Имедашвили Нино Отаровна</dc:creator>
  <cp:lastModifiedBy>BakchaevaGL</cp:lastModifiedBy>
  <cp:revision>184</cp:revision>
  <cp:lastPrinted>2023-03-28T05:22:47Z</cp:lastPrinted>
  <dcterms:created xsi:type="dcterms:W3CDTF">2020-10-29T08:21:38Z</dcterms:created>
  <dcterms:modified xsi:type="dcterms:W3CDTF">2023-11-29T04:25:01Z</dcterms:modified>
</cp:coreProperties>
</file>