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335" r:id="rId2"/>
    <p:sldId id="347" r:id="rId3"/>
    <p:sldId id="349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B8D"/>
    <a:srgbClr val="0000FF"/>
    <a:srgbClr val="356BB3"/>
    <a:srgbClr val="238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6744-7A01-4939-96F4-E194CF2B1161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73656-18B9-41A0-9F74-6D73C4A12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8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3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7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9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9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7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4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79E5-91CF-44C0-A877-4BA915ABAFC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7119A-248E-4B2B-9B2C-873EE88ADE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099" y="0"/>
            <a:ext cx="9514901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991517" y="2820317"/>
            <a:ext cx="10212636" cy="28754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2D2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</a:p>
          <a:p>
            <a:pPr algn="ctr"/>
            <a:r>
              <a:rPr lang="ru-RU" sz="5400" b="1" dirty="0" smtClean="0">
                <a:solidFill>
                  <a:srgbClr val="2D2B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службы ДОО</a:t>
            </a:r>
            <a:endParaRPr lang="ru-RU" sz="5400" b="1" dirty="0">
              <a:solidFill>
                <a:srgbClr val="2D2B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658" y="994660"/>
            <a:ext cx="6665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заместителей руководителей Железнодорожного района города Екатеринбурга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7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858" y="0"/>
            <a:ext cx="5961142" cy="42965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4612" y="991517"/>
            <a:ext cx="106524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служба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обновление  содержания образования, повышение профессиональной компетентности педагогов, своевременное оказание им методической помощи, содействует становлению, развитию и реализации профессионального творческого потенциала педагогов.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 работы методической службы: 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для ребенка;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для родителей;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для педагога.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61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65128"/>
          <a:stretch/>
        </p:blipFill>
        <p:spPr>
          <a:xfrm>
            <a:off x="6230858" y="0"/>
            <a:ext cx="5961142" cy="14982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3043" t="20311" r="21024" b="6051"/>
          <a:stretch/>
        </p:blipFill>
        <p:spPr>
          <a:xfrm>
            <a:off x="572876" y="602767"/>
            <a:ext cx="8449937" cy="6035099"/>
          </a:xfrm>
          <a:prstGeom prst="rect">
            <a:avLst/>
          </a:prstGeom>
        </p:spPr>
      </p:pic>
      <p:sp>
        <p:nvSpPr>
          <p:cNvPr id="5" name="Выгнутая вправо стрелка 4"/>
          <p:cNvSpPr/>
          <p:nvPr/>
        </p:nvSpPr>
        <p:spPr>
          <a:xfrm>
            <a:off x="9022813" y="1377109"/>
            <a:ext cx="1608464" cy="52607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51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2653</TotalTime>
  <Words>42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Prosv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Имедашвили Нино Отаровна</dc:creator>
  <cp:lastModifiedBy>BakchaevaGL</cp:lastModifiedBy>
  <cp:revision>184</cp:revision>
  <cp:lastPrinted>2023-03-28T05:22:47Z</cp:lastPrinted>
  <dcterms:created xsi:type="dcterms:W3CDTF">2020-10-29T08:21:38Z</dcterms:created>
  <dcterms:modified xsi:type="dcterms:W3CDTF">2023-11-29T04:25:01Z</dcterms:modified>
</cp:coreProperties>
</file>